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4"/>
  </p:notesMasterIdLst>
  <p:sldIdLst>
    <p:sldId id="257" r:id="rId2"/>
    <p:sldId id="316" r:id="rId3"/>
    <p:sldId id="338" r:id="rId4"/>
    <p:sldId id="289" r:id="rId5"/>
    <p:sldId id="315" r:id="rId6"/>
    <p:sldId id="320" r:id="rId7"/>
    <p:sldId id="321" r:id="rId8"/>
    <p:sldId id="322" r:id="rId9"/>
    <p:sldId id="319" r:id="rId10"/>
    <p:sldId id="262" r:id="rId11"/>
    <p:sldId id="339" r:id="rId12"/>
    <p:sldId id="325" r:id="rId13"/>
    <p:sldId id="300" r:id="rId14"/>
    <p:sldId id="265" r:id="rId15"/>
    <p:sldId id="331" r:id="rId16"/>
    <p:sldId id="342" r:id="rId17"/>
    <p:sldId id="317" r:id="rId18"/>
    <p:sldId id="334" r:id="rId19"/>
    <p:sldId id="336" r:id="rId20"/>
    <p:sldId id="337" r:id="rId21"/>
    <p:sldId id="340" r:id="rId22"/>
    <p:sldId id="34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o Ben" initials="GB" lastIdx="1" clrIdx="0">
    <p:extLst>
      <p:ext uri="{19B8F6BF-5375-455C-9EA6-DF929625EA0E}">
        <p15:presenceInfo xmlns:p15="http://schemas.microsoft.com/office/powerpoint/2012/main" userId="9cd13d13e32e9b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8F431C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160C1D-9933-4E01-AE14-952835D5C71A}" v="349" dt="2023-04-19T14:23:55.402"/>
  </p1510:revLst>
</p1510:revInfo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69" autoAdjust="0"/>
  </p:normalViewPr>
  <p:slideViewPr>
    <p:cSldViewPr snapToGrid="0">
      <p:cViewPr varScale="1">
        <p:scale>
          <a:sx n="150" d="100"/>
          <a:sy n="150" d="100"/>
        </p:scale>
        <p:origin x="1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o Bin" userId="9cd13d13e32e9b6c" providerId="Windows Live" clId="Web-{BF1BAC31-1392-47EA-8A47-02AC7CBEF039}"/>
    <pc:docChg chg="addSld delSld modSld">
      <pc:chgData name="Guo Bin" userId="9cd13d13e32e9b6c" providerId="Windows Live" clId="Web-{BF1BAC31-1392-47EA-8A47-02AC7CBEF039}" dt="2023-04-12T15:03:39.695" v="1104"/>
      <pc:docMkLst>
        <pc:docMk/>
      </pc:docMkLst>
      <pc:sldChg chg="modSp">
        <pc:chgData name="Guo Bin" userId="9cd13d13e32e9b6c" providerId="Windows Live" clId="Web-{BF1BAC31-1392-47EA-8A47-02AC7CBEF039}" dt="2023-04-12T14:58:14.816" v="1093" actId="1076"/>
        <pc:sldMkLst>
          <pc:docMk/>
          <pc:sldMk cId="811663323" sldId="300"/>
        </pc:sldMkLst>
        <pc:spChg chg="mod">
          <ac:chgData name="Guo Bin" userId="9cd13d13e32e9b6c" providerId="Windows Live" clId="Web-{BF1BAC31-1392-47EA-8A47-02AC7CBEF039}" dt="2023-04-12T14:58:05.143" v="1091" actId="1076"/>
          <ac:spMkLst>
            <pc:docMk/>
            <pc:sldMk cId="811663323" sldId="300"/>
            <ac:spMk id="30" creationId="{2A828CD4-0D19-2EF8-6E21-0893A680DCAE}"/>
          </ac:spMkLst>
        </pc:spChg>
        <pc:spChg chg="mod">
          <ac:chgData name="Guo Bin" userId="9cd13d13e32e9b6c" providerId="Windows Live" clId="Web-{BF1BAC31-1392-47EA-8A47-02AC7CBEF039}" dt="2023-04-12T14:57:38.579" v="1089" actId="1076"/>
          <ac:spMkLst>
            <pc:docMk/>
            <pc:sldMk cId="811663323" sldId="300"/>
            <ac:spMk id="33" creationId="{8B290873-3140-4B9E-8E3E-DA364A02CCD1}"/>
          </ac:spMkLst>
        </pc:spChg>
        <pc:spChg chg="mod">
          <ac:chgData name="Guo Bin" userId="9cd13d13e32e9b6c" providerId="Windows Live" clId="Web-{BF1BAC31-1392-47EA-8A47-02AC7CBEF039}" dt="2023-04-12T14:57:44.423" v="1090" actId="1076"/>
          <ac:spMkLst>
            <pc:docMk/>
            <pc:sldMk cId="811663323" sldId="300"/>
            <ac:spMk id="38" creationId="{8D470D0E-9EC7-BFB1-C6BB-3D9C9E0E7C82}"/>
          </ac:spMkLst>
        </pc:spChg>
        <pc:spChg chg="mod">
          <ac:chgData name="Guo Bin" userId="9cd13d13e32e9b6c" providerId="Windows Live" clId="Web-{BF1BAC31-1392-47EA-8A47-02AC7CBEF039}" dt="2023-04-12T14:58:14.816" v="1093" actId="1076"/>
          <ac:spMkLst>
            <pc:docMk/>
            <pc:sldMk cId="811663323" sldId="300"/>
            <ac:spMk id="47" creationId="{770322E3-F023-C47F-3F35-CAEE778A6870}"/>
          </ac:spMkLst>
        </pc:spChg>
        <pc:spChg chg="mod">
          <ac:chgData name="Guo Bin" userId="9cd13d13e32e9b6c" providerId="Windows Live" clId="Web-{BF1BAC31-1392-47EA-8A47-02AC7CBEF039}" dt="2023-04-12T14:58:10.065" v="1092" actId="14100"/>
          <ac:spMkLst>
            <pc:docMk/>
            <pc:sldMk cId="811663323" sldId="300"/>
            <ac:spMk id="48" creationId="{F8EA1B97-28A6-9C28-4027-36203314332B}"/>
          </ac:spMkLst>
        </pc:spChg>
      </pc:sldChg>
      <pc:sldChg chg="modSp">
        <pc:chgData name="Guo Bin" userId="9cd13d13e32e9b6c" providerId="Windows Live" clId="Web-{BF1BAC31-1392-47EA-8A47-02AC7CBEF039}" dt="2023-04-12T15:02:06.986" v="1094" actId="20577"/>
        <pc:sldMkLst>
          <pc:docMk/>
          <pc:sldMk cId="2151780295" sldId="317"/>
        </pc:sldMkLst>
        <pc:spChg chg="mod">
          <ac:chgData name="Guo Bin" userId="9cd13d13e32e9b6c" providerId="Windows Live" clId="Web-{BF1BAC31-1392-47EA-8A47-02AC7CBEF039}" dt="2023-04-12T15:02:06.986" v="1094" actId="20577"/>
          <ac:spMkLst>
            <pc:docMk/>
            <pc:sldMk cId="2151780295" sldId="317"/>
            <ac:spMk id="2" creationId="{291F6E8A-7B5C-150D-91E8-0C7E95B1AD39}"/>
          </ac:spMkLst>
        </pc:spChg>
        <pc:spChg chg="mod">
          <ac:chgData name="Guo Bin" userId="9cd13d13e32e9b6c" providerId="Windows Live" clId="Web-{BF1BAC31-1392-47EA-8A47-02AC7CBEF039}" dt="2023-04-12T14:30:46.389" v="48" actId="1076"/>
          <ac:spMkLst>
            <pc:docMk/>
            <pc:sldMk cId="2151780295" sldId="317"/>
            <ac:spMk id="3" creationId="{A28213B1-D6AF-25D7-1FA8-E51412D55EB6}"/>
          </ac:spMkLst>
        </pc:spChg>
      </pc:sldChg>
      <pc:sldChg chg="del">
        <pc:chgData name="Guo Bin" userId="9cd13d13e32e9b6c" providerId="Windows Live" clId="Web-{BF1BAC31-1392-47EA-8A47-02AC7CBEF039}" dt="2023-04-12T14:56:02.590" v="1087"/>
        <pc:sldMkLst>
          <pc:docMk/>
          <pc:sldMk cId="1471857093" sldId="318"/>
        </pc:sldMkLst>
      </pc:sldChg>
      <pc:sldChg chg="modSp">
        <pc:chgData name="Guo Bin" userId="9cd13d13e32e9b6c" providerId="Windows Live" clId="Web-{BF1BAC31-1392-47EA-8A47-02AC7CBEF039}" dt="2023-04-12T14:37:47.414" v="85"/>
        <pc:sldMkLst>
          <pc:docMk/>
          <pc:sldMk cId="674869494" sldId="319"/>
        </pc:sldMkLst>
        <pc:graphicFrameChg chg="mod modGraphic">
          <ac:chgData name="Guo Bin" userId="9cd13d13e32e9b6c" providerId="Windows Live" clId="Web-{BF1BAC31-1392-47EA-8A47-02AC7CBEF039}" dt="2023-04-12T14:37:47.414" v="85"/>
          <ac:graphicFrameMkLst>
            <pc:docMk/>
            <pc:sldMk cId="674869494" sldId="319"/>
            <ac:graphicFrameMk id="21" creationId="{0487A196-5829-D5C8-D038-2595E7819D2A}"/>
          </ac:graphicFrameMkLst>
        </pc:graphicFrameChg>
      </pc:sldChg>
      <pc:sldChg chg="modSp">
        <pc:chgData name="Guo Bin" userId="9cd13d13e32e9b6c" providerId="Windows Live" clId="Web-{BF1BAC31-1392-47EA-8A47-02AC7CBEF039}" dt="2023-04-12T15:02:17.737" v="1099" actId="20577"/>
        <pc:sldMkLst>
          <pc:docMk/>
          <pc:sldMk cId="2852259872" sldId="334"/>
        </pc:sldMkLst>
        <pc:spChg chg="mod">
          <ac:chgData name="Guo Bin" userId="9cd13d13e32e9b6c" providerId="Windows Live" clId="Web-{BF1BAC31-1392-47EA-8A47-02AC7CBEF039}" dt="2023-04-12T15:02:17.737" v="1099" actId="20577"/>
          <ac:spMkLst>
            <pc:docMk/>
            <pc:sldMk cId="2852259872" sldId="334"/>
            <ac:spMk id="2" creationId="{06D87DCB-A85E-A3F8-D28C-E1AB63CACCC9}"/>
          </ac:spMkLst>
        </pc:spChg>
        <pc:spChg chg="mod">
          <ac:chgData name="Guo Bin" userId="9cd13d13e32e9b6c" providerId="Windows Live" clId="Web-{BF1BAC31-1392-47EA-8A47-02AC7CBEF039}" dt="2023-04-12T14:55:41.291" v="1086" actId="14100"/>
          <ac:spMkLst>
            <pc:docMk/>
            <pc:sldMk cId="2852259872" sldId="334"/>
            <ac:spMk id="3" creationId="{9787725C-5C6A-E932-BF0A-34E5351B3D92}"/>
          </ac:spMkLst>
        </pc:spChg>
        <pc:spChg chg="mod">
          <ac:chgData name="Guo Bin" userId="9cd13d13e32e9b6c" providerId="Windows Live" clId="Web-{BF1BAC31-1392-47EA-8A47-02AC7CBEF039}" dt="2023-04-12T14:55:25.274" v="1083" actId="1076"/>
          <ac:spMkLst>
            <pc:docMk/>
            <pc:sldMk cId="2852259872" sldId="334"/>
            <ac:spMk id="5" creationId="{DC25155B-11C4-326D-1DEE-0045648D22F6}"/>
          </ac:spMkLst>
        </pc:spChg>
        <pc:picChg chg="mod">
          <ac:chgData name="Guo Bin" userId="9cd13d13e32e9b6c" providerId="Windows Live" clId="Web-{BF1BAC31-1392-47EA-8A47-02AC7CBEF039}" dt="2023-04-12T14:55:23.212" v="1082" actId="1076"/>
          <ac:picMkLst>
            <pc:docMk/>
            <pc:sldMk cId="2852259872" sldId="334"/>
            <ac:picMk id="4" creationId="{9D87ABF3-357C-A057-9659-70E755D568E3}"/>
          </ac:picMkLst>
        </pc:picChg>
      </pc:sldChg>
      <pc:sldChg chg="addSp delSp modSp">
        <pc:chgData name="Guo Bin" userId="9cd13d13e32e9b6c" providerId="Windows Live" clId="Web-{BF1BAC31-1392-47EA-8A47-02AC7CBEF039}" dt="2023-04-12T14:47:27.261" v="813" actId="1076"/>
        <pc:sldMkLst>
          <pc:docMk/>
          <pc:sldMk cId="3987490918" sldId="340"/>
        </pc:sldMkLst>
        <pc:spChg chg="del">
          <ac:chgData name="Guo Bin" userId="9cd13d13e32e9b6c" providerId="Windows Live" clId="Web-{BF1BAC31-1392-47EA-8A47-02AC7CBEF039}" dt="2023-04-12T14:33:22.132" v="71"/>
          <ac:spMkLst>
            <pc:docMk/>
            <pc:sldMk cId="3987490918" sldId="340"/>
            <ac:spMk id="2" creationId="{5AD4171B-2223-29DC-1823-5B86C3D291F9}"/>
          </ac:spMkLst>
        </pc:spChg>
        <pc:spChg chg="del">
          <ac:chgData name="Guo Bin" userId="9cd13d13e32e9b6c" providerId="Windows Live" clId="Web-{BF1BAC31-1392-47EA-8A47-02AC7CBEF039}" dt="2023-04-12T14:29:14.086" v="3"/>
          <ac:spMkLst>
            <pc:docMk/>
            <pc:sldMk cId="3987490918" sldId="340"/>
            <ac:spMk id="3" creationId="{5EF96CFB-4C5D-D05B-D609-C7DEF97F63A4}"/>
          </ac:spMkLst>
        </pc:spChg>
        <pc:spChg chg="add del mod">
          <ac:chgData name="Guo Bin" userId="9cd13d13e32e9b6c" providerId="Windows Live" clId="Web-{BF1BAC31-1392-47EA-8A47-02AC7CBEF039}" dt="2023-04-12T14:28:57.633" v="2"/>
          <ac:spMkLst>
            <pc:docMk/>
            <pc:sldMk cId="3987490918" sldId="340"/>
            <ac:spMk id="5" creationId="{367A5AD1-F8E9-894E-5CAB-59AEF2085610}"/>
          </ac:spMkLst>
        </pc:spChg>
        <pc:spChg chg="add del mod">
          <ac:chgData name="Guo Bin" userId="9cd13d13e32e9b6c" providerId="Windows Live" clId="Web-{BF1BAC31-1392-47EA-8A47-02AC7CBEF039}" dt="2023-04-12T14:33:17.523" v="69"/>
          <ac:spMkLst>
            <pc:docMk/>
            <pc:sldMk cId="3987490918" sldId="340"/>
            <ac:spMk id="7" creationId="{25DB5CF8-6644-BFC7-1599-01534C7821C2}"/>
          </ac:spMkLst>
        </pc:spChg>
        <pc:spChg chg="add del mod">
          <ac:chgData name="Guo Bin" userId="9cd13d13e32e9b6c" providerId="Windows Live" clId="Web-{BF1BAC31-1392-47EA-8A47-02AC7CBEF039}" dt="2023-04-12T14:33:09.913" v="66"/>
          <ac:spMkLst>
            <pc:docMk/>
            <pc:sldMk cId="3987490918" sldId="340"/>
            <ac:spMk id="9" creationId="{72095D81-BA3C-D434-E9A1-0242A39E2384}"/>
          </ac:spMkLst>
        </pc:spChg>
        <pc:spChg chg="add mod">
          <ac:chgData name="Guo Bin" userId="9cd13d13e32e9b6c" providerId="Windows Live" clId="Web-{BF1BAC31-1392-47EA-8A47-02AC7CBEF039}" dt="2023-04-12T14:42:56.573" v="332" actId="14100"/>
          <ac:spMkLst>
            <pc:docMk/>
            <pc:sldMk cId="3987490918" sldId="340"/>
            <ac:spMk id="11" creationId="{AD6E971A-E6BC-D6A4-3EBE-C20E37BC0968}"/>
          </ac:spMkLst>
        </pc:spChg>
        <pc:spChg chg="add del mod">
          <ac:chgData name="Guo Bin" userId="9cd13d13e32e9b6c" providerId="Windows Live" clId="Web-{BF1BAC31-1392-47EA-8A47-02AC7CBEF039}" dt="2023-04-12T14:43:26.653" v="349"/>
          <ac:spMkLst>
            <pc:docMk/>
            <pc:sldMk cId="3987490918" sldId="340"/>
            <ac:spMk id="12" creationId="{5D46F42B-9ECD-5FFD-83A8-E555467D606C}"/>
          </ac:spMkLst>
        </pc:spChg>
        <pc:graphicFrameChg chg="add mod modGraphic">
          <ac:chgData name="Guo Bin" userId="9cd13d13e32e9b6c" providerId="Windows Live" clId="Web-{BF1BAC31-1392-47EA-8A47-02AC7CBEF039}" dt="2023-04-12T14:47:15.698" v="809" actId="1076"/>
          <ac:graphicFrameMkLst>
            <pc:docMk/>
            <pc:sldMk cId="3987490918" sldId="340"/>
            <ac:graphicFrameMk id="13" creationId="{269FFDDD-7673-A22B-60F3-57BF6435D47C}"/>
          </ac:graphicFrameMkLst>
        </pc:graphicFrameChg>
        <pc:picChg chg="add del mod ord">
          <ac:chgData name="Guo Bin" userId="9cd13d13e32e9b6c" providerId="Windows Live" clId="Web-{BF1BAC31-1392-47EA-8A47-02AC7CBEF039}" dt="2023-04-12T14:33:06.178" v="65"/>
          <ac:picMkLst>
            <pc:docMk/>
            <pc:sldMk cId="3987490918" sldId="340"/>
            <ac:picMk id="6" creationId="{DFFA5374-471E-3A85-A866-E9327355D989}"/>
          </ac:picMkLst>
        </pc:picChg>
        <pc:picChg chg="add mod ord">
          <ac:chgData name="Guo Bin" userId="9cd13d13e32e9b6c" providerId="Windows Live" clId="Web-{BF1BAC31-1392-47EA-8A47-02AC7CBEF039}" dt="2023-04-12T14:47:27.261" v="813" actId="1076"/>
          <ac:picMkLst>
            <pc:docMk/>
            <pc:sldMk cId="3987490918" sldId="340"/>
            <ac:picMk id="10" creationId="{A4603FCC-CE09-F9BC-1574-081AD50A867D}"/>
          </ac:picMkLst>
        </pc:picChg>
      </pc:sldChg>
      <pc:sldChg chg="new del">
        <pc:chgData name="Guo Bin" userId="9cd13d13e32e9b6c" providerId="Windows Live" clId="Web-{BF1BAC31-1392-47EA-8A47-02AC7CBEF039}" dt="2023-04-12T14:50:18.021" v="894"/>
        <pc:sldMkLst>
          <pc:docMk/>
          <pc:sldMk cId="200826810" sldId="341"/>
        </pc:sldMkLst>
      </pc:sldChg>
      <pc:sldChg chg="addSp delSp modSp new">
        <pc:chgData name="Guo Bin" userId="9cd13d13e32e9b6c" providerId="Windows Live" clId="Web-{BF1BAC31-1392-47EA-8A47-02AC7CBEF039}" dt="2023-04-12T15:03:39.695" v="1104"/>
        <pc:sldMkLst>
          <pc:docMk/>
          <pc:sldMk cId="2934364581" sldId="341"/>
        </pc:sldMkLst>
        <pc:spChg chg="del">
          <ac:chgData name="Guo Bin" userId="9cd13d13e32e9b6c" providerId="Windows Live" clId="Web-{BF1BAC31-1392-47EA-8A47-02AC7CBEF039}" dt="2023-04-12T14:51:21.775" v="900"/>
          <ac:spMkLst>
            <pc:docMk/>
            <pc:sldMk cId="2934364581" sldId="341"/>
            <ac:spMk id="2" creationId="{41A615BB-EDB8-2739-7476-08F78E430F74}"/>
          </ac:spMkLst>
        </pc:spChg>
        <pc:spChg chg="del mod">
          <ac:chgData name="Guo Bin" userId="9cd13d13e32e9b6c" providerId="Windows Live" clId="Web-{BF1BAC31-1392-47EA-8A47-02AC7CBEF039}" dt="2023-04-12T14:51:20.228" v="898"/>
          <ac:spMkLst>
            <pc:docMk/>
            <pc:sldMk cId="2934364581" sldId="341"/>
            <ac:spMk id="3" creationId="{AC12FC90-6D8B-7C03-851E-EBDE32E597F9}"/>
          </ac:spMkLst>
        </pc:spChg>
        <pc:spChg chg="add del mod">
          <ac:chgData name="Guo Bin" userId="9cd13d13e32e9b6c" providerId="Windows Live" clId="Web-{BF1BAC31-1392-47EA-8A47-02AC7CBEF039}" dt="2023-04-12T14:52:22.591" v="908"/>
          <ac:spMkLst>
            <pc:docMk/>
            <pc:sldMk cId="2934364581" sldId="341"/>
            <ac:spMk id="6" creationId="{C29823D5-7619-E372-79EB-2DC9DABEA915}"/>
          </ac:spMkLst>
        </pc:spChg>
        <pc:spChg chg="add del mod">
          <ac:chgData name="Guo Bin" userId="9cd13d13e32e9b6c" providerId="Windows Live" clId="Web-{BF1BAC31-1392-47EA-8A47-02AC7CBEF039}" dt="2023-04-12T14:52:25.467" v="912"/>
          <ac:spMkLst>
            <pc:docMk/>
            <pc:sldMk cId="2934364581" sldId="341"/>
            <ac:spMk id="7" creationId="{498559A4-2F66-5D6B-6752-EC2E799FEAB2}"/>
          </ac:spMkLst>
        </pc:spChg>
        <pc:spChg chg="add mod">
          <ac:chgData name="Guo Bin" userId="9cd13d13e32e9b6c" providerId="Windows Live" clId="Web-{BF1BAC31-1392-47EA-8A47-02AC7CBEF039}" dt="2023-04-12T14:54:04.441" v="976" actId="1076"/>
          <ac:spMkLst>
            <pc:docMk/>
            <pc:sldMk cId="2934364581" sldId="341"/>
            <ac:spMk id="9" creationId="{165C4766-5D8D-B178-DF07-1CDB405A4F61}"/>
          </ac:spMkLst>
        </pc:spChg>
        <pc:spChg chg="add mod">
          <ac:chgData name="Guo Bin" userId="9cd13d13e32e9b6c" providerId="Windows Live" clId="Web-{BF1BAC31-1392-47EA-8A47-02AC7CBEF039}" dt="2023-04-12T14:54:17.520" v="1000" actId="20577"/>
          <ac:spMkLst>
            <pc:docMk/>
            <pc:sldMk cId="2934364581" sldId="341"/>
            <ac:spMk id="10" creationId="{B80F9834-8642-965B-56F7-2EC06C45B051}"/>
          </ac:spMkLst>
        </pc:spChg>
        <pc:picChg chg="add mod ord">
          <ac:chgData name="Guo Bin" userId="9cd13d13e32e9b6c" providerId="Windows Live" clId="Web-{BF1BAC31-1392-47EA-8A47-02AC7CBEF039}" dt="2023-04-12T14:53:12.829" v="922" actId="1076"/>
          <ac:picMkLst>
            <pc:docMk/>
            <pc:sldMk cId="2934364581" sldId="341"/>
            <ac:picMk id="5" creationId="{2B7AAD49-DB54-42CA-4D89-EA718181AAF5}"/>
          </ac:picMkLst>
        </pc:picChg>
        <pc:picChg chg="add mod">
          <ac:chgData name="Guo Bin" userId="9cd13d13e32e9b6c" providerId="Windows Live" clId="Web-{BF1BAC31-1392-47EA-8A47-02AC7CBEF039}" dt="2023-04-12T14:53:00.844" v="920" actId="14100"/>
          <ac:picMkLst>
            <pc:docMk/>
            <pc:sldMk cId="2934364581" sldId="341"/>
            <ac:picMk id="8" creationId="{8056D969-D47E-9581-779E-F26712ECC03A}"/>
          </ac:picMkLst>
        </pc:picChg>
        <pc:picChg chg="add del mod">
          <ac:chgData name="Guo Bin" userId="9cd13d13e32e9b6c" providerId="Windows Live" clId="Web-{BF1BAC31-1392-47EA-8A47-02AC7CBEF039}" dt="2023-04-12T15:03:39.695" v="1104"/>
          <ac:picMkLst>
            <pc:docMk/>
            <pc:sldMk cId="2934364581" sldId="341"/>
            <ac:picMk id="12" creationId="{97A04FF5-D7A2-1897-B088-D642F861E392}"/>
          </ac:picMkLst>
        </pc:picChg>
      </pc:sldChg>
      <pc:sldChg chg="new del">
        <pc:chgData name="Guo Bin" userId="9cd13d13e32e9b6c" providerId="Windows Live" clId="Web-{BF1BAC31-1392-47EA-8A47-02AC7CBEF039}" dt="2023-04-12T14:38:43.167" v="88"/>
        <pc:sldMkLst>
          <pc:docMk/>
          <pc:sldMk cId="370783157" sldId="342"/>
        </pc:sldMkLst>
      </pc:sldChg>
    </pc:docChg>
  </pc:docChgLst>
  <pc:docChgLst>
    <pc:chgData name="Guo Bin" userId="9cd13d13e32e9b6c" providerId="Windows Live" clId="Web-{51726A40-39FB-4F1C-A18B-31618E9DE5BD}"/>
    <pc:docChg chg="addSld">
      <pc:chgData name="Guo Bin" userId="9cd13d13e32e9b6c" providerId="Windows Live" clId="Web-{51726A40-39FB-4F1C-A18B-31618E9DE5BD}" dt="2023-04-12T14:17:34.027" v="0"/>
      <pc:docMkLst>
        <pc:docMk/>
      </pc:docMkLst>
      <pc:sldChg chg="new">
        <pc:chgData name="Guo Bin" userId="9cd13d13e32e9b6c" providerId="Windows Live" clId="Web-{51726A40-39FB-4F1C-A18B-31618E9DE5BD}" dt="2023-04-12T14:17:34.027" v="0"/>
        <pc:sldMkLst>
          <pc:docMk/>
          <pc:sldMk cId="3987490918" sldId="340"/>
        </pc:sldMkLst>
      </pc:sldChg>
    </pc:docChg>
  </pc:docChgLst>
  <pc:docChgLst>
    <pc:chgData name="Guo Bin" userId="9cd13d13e32e9b6c" providerId="Windows Live" clId="Web-{97F65601-F25F-439B-9AD0-230B01467A52}"/>
    <pc:docChg chg="modSld">
      <pc:chgData name="Guo Bin" userId="9cd13d13e32e9b6c" providerId="Windows Live" clId="Web-{97F65601-F25F-439B-9AD0-230B01467A52}" dt="2023-04-12T15:20:51.773" v="4" actId="20577"/>
      <pc:docMkLst>
        <pc:docMk/>
      </pc:docMkLst>
      <pc:sldChg chg="modSp">
        <pc:chgData name="Guo Bin" userId="9cd13d13e32e9b6c" providerId="Windows Live" clId="Web-{97F65601-F25F-439B-9AD0-230B01467A52}" dt="2023-04-12T15:20:51.773" v="4" actId="20577"/>
        <pc:sldMkLst>
          <pc:docMk/>
          <pc:sldMk cId="2151780295" sldId="317"/>
        </pc:sldMkLst>
        <pc:spChg chg="mod">
          <ac:chgData name="Guo Bin" userId="9cd13d13e32e9b6c" providerId="Windows Live" clId="Web-{97F65601-F25F-439B-9AD0-230B01467A52}" dt="2023-04-12T15:20:51.773" v="4" actId="20577"/>
          <ac:spMkLst>
            <pc:docMk/>
            <pc:sldMk cId="2151780295" sldId="317"/>
            <ac:spMk id="2" creationId="{291F6E8A-7B5C-150D-91E8-0C7E95B1AD39}"/>
          </ac:spMkLst>
        </pc:spChg>
      </pc:sldChg>
      <pc:sldChg chg="modSp">
        <pc:chgData name="Guo Bin" userId="9cd13d13e32e9b6c" providerId="Windows Live" clId="Web-{97F65601-F25F-439B-9AD0-230B01467A52}" dt="2023-04-12T15:08:09.078" v="3" actId="20577"/>
        <pc:sldMkLst>
          <pc:docMk/>
          <pc:sldMk cId="3987490918" sldId="340"/>
        </pc:sldMkLst>
        <pc:spChg chg="mod">
          <ac:chgData name="Guo Bin" userId="9cd13d13e32e9b6c" providerId="Windows Live" clId="Web-{97F65601-F25F-439B-9AD0-230B01467A52}" dt="2023-04-12T15:08:09.078" v="3" actId="20577"/>
          <ac:spMkLst>
            <pc:docMk/>
            <pc:sldMk cId="3987490918" sldId="340"/>
            <ac:spMk id="11" creationId="{AD6E971A-E6BC-D6A4-3EBE-C20E37BC0968}"/>
          </ac:spMkLst>
        </pc:spChg>
      </pc:sldChg>
    </pc:docChg>
  </pc:docChgLst>
  <pc:docChgLst>
    <pc:chgData name="Guo Bin" userId="9cd13d13e32e9b6c" providerId="LiveId" clId="{B0EF72D0-CADB-5843-B0B9-F3176A5C4D4A}"/>
    <pc:docChg chg="custSel modSld">
      <pc:chgData name="Guo Bin" userId="9cd13d13e32e9b6c" providerId="LiveId" clId="{B0EF72D0-CADB-5843-B0B9-F3176A5C4D4A}" dt="2023-04-12T15:00:53.845" v="43" actId="1076"/>
      <pc:docMkLst>
        <pc:docMk/>
      </pc:docMkLst>
      <pc:sldChg chg="modSp mod">
        <pc:chgData name="Guo Bin" userId="9cd13d13e32e9b6c" providerId="LiveId" clId="{B0EF72D0-CADB-5843-B0B9-F3176A5C4D4A}" dt="2023-04-12T15:00:53.845" v="43" actId="1076"/>
        <pc:sldMkLst>
          <pc:docMk/>
          <pc:sldMk cId="811663323" sldId="300"/>
        </pc:sldMkLst>
        <pc:spChg chg="mod">
          <ac:chgData name="Guo Bin" userId="9cd13d13e32e9b6c" providerId="LiveId" clId="{B0EF72D0-CADB-5843-B0B9-F3176A5C4D4A}" dt="2023-04-12T15:00:24.813" v="38" actId="1076"/>
          <ac:spMkLst>
            <pc:docMk/>
            <pc:sldMk cId="811663323" sldId="300"/>
            <ac:spMk id="30" creationId="{2A828CD4-0D19-2EF8-6E21-0893A680DCAE}"/>
          </ac:spMkLst>
        </pc:spChg>
        <pc:spChg chg="mod">
          <ac:chgData name="Guo Bin" userId="9cd13d13e32e9b6c" providerId="LiveId" clId="{B0EF72D0-CADB-5843-B0B9-F3176A5C4D4A}" dt="2023-04-12T15:00:17.674" v="36" actId="1076"/>
          <ac:spMkLst>
            <pc:docMk/>
            <pc:sldMk cId="811663323" sldId="300"/>
            <ac:spMk id="33" creationId="{8B290873-3140-4B9E-8E3E-DA364A02CCD1}"/>
          </ac:spMkLst>
        </pc:spChg>
        <pc:spChg chg="mod">
          <ac:chgData name="Guo Bin" userId="9cd13d13e32e9b6c" providerId="LiveId" clId="{B0EF72D0-CADB-5843-B0B9-F3176A5C4D4A}" dt="2023-04-12T15:00:53.845" v="43" actId="1076"/>
          <ac:spMkLst>
            <pc:docMk/>
            <pc:sldMk cId="811663323" sldId="300"/>
            <ac:spMk id="37" creationId="{DD00066B-011C-95FD-8CD3-DF1206941A28}"/>
          </ac:spMkLst>
        </pc:spChg>
        <pc:spChg chg="mod">
          <ac:chgData name="Guo Bin" userId="9cd13d13e32e9b6c" providerId="LiveId" clId="{B0EF72D0-CADB-5843-B0B9-F3176A5C4D4A}" dt="2023-04-12T15:00:47.208" v="42" actId="1076"/>
          <ac:spMkLst>
            <pc:docMk/>
            <pc:sldMk cId="811663323" sldId="300"/>
            <ac:spMk id="38" creationId="{8D470D0E-9EC7-BFB1-C6BB-3D9C9E0E7C82}"/>
          </ac:spMkLst>
        </pc:spChg>
        <pc:spChg chg="mod">
          <ac:chgData name="Guo Bin" userId="9cd13d13e32e9b6c" providerId="LiveId" clId="{B0EF72D0-CADB-5843-B0B9-F3176A5C4D4A}" dt="2023-04-12T15:00:38.483" v="41" actId="1076"/>
          <ac:spMkLst>
            <pc:docMk/>
            <pc:sldMk cId="811663323" sldId="300"/>
            <ac:spMk id="47" creationId="{770322E3-F023-C47F-3F35-CAEE778A6870}"/>
          </ac:spMkLst>
        </pc:spChg>
        <pc:cxnChg chg="mod">
          <ac:chgData name="Guo Bin" userId="9cd13d13e32e9b6c" providerId="LiveId" clId="{B0EF72D0-CADB-5843-B0B9-F3176A5C4D4A}" dt="2023-04-12T15:00:28.844" v="39" actId="1076"/>
          <ac:cxnSpMkLst>
            <pc:docMk/>
            <pc:sldMk cId="811663323" sldId="300"/>
            <ac:cxnSpMk id="34" creationId="{B67AF333-0FBE-7A7F-5AC4-69D78E91BC0A}"/>
          </ac:cxnSpMkLst>
        </pc:cxnChg>
      </pc:sldChg>
      <pc:sldChg chg="modSp mod">
        <pc:chgData name="Guo Bin" userId="9cd13d13e32e9b6c" providerId="LiveId" clId="{B0EF72D0-CADB-5843-B0B9-F3176A5C4D4A}" dt="2023-04-12T14:30:05.371" v="33" actId="20577"/>
        <pc:sldMkLst>
          <pc:docMk/>
          <pc:sldMk cId="2151780295" sldId="317"/>
        </pc:sldMkLst>
        <pc:spChg chg="mod">
          <ac:chgData name="Guo Bin" userId="9cd13d13e32e9b6c" providerId="LiveId" clId="{B0EF72D0-CADB-5843-B0B9-F3176A5C4D4A}" dt="2023-04-12T14:30:05.371" v="33" actId="20577"/>
          <ac:spMkLst>
            <pc:docMk/>
            <pc:sldMk cId="2151780295" sldId="317"/>
            <ac:spMk id="3" creationId="{A28213B1-D6AF-25D7-1FA8-E51412D55EB6}"/>
          </ac:spMkLst>
        </pc:spChg>
      </pc:sldChg>
    </pc:docChg>
  </pc:docChgLst>
  <pc:docChgLst>
    <pc:chgData name="Guo Bin" userId="9cd13d13e32e9b6c" providerId="LiveId" clId="{29160C1D-9933-4E01-AE14-952835D5C71A}"/>
    <pc:docChg chg="undo custSel addSld delSld modSld sldOrd">
      <pc:chgData name="Guo Bin" userId="9cd13d13e32e9b6c" providerId="LiveId" clId="{29160C1D-9933-4E01-AE14-952835D5C71A}" dt="2023-04-19T14:23:55.402" v="1458" actId="20577"/>
      <pc:docMkLst>
        <pc:docMk/>
      </pc:docMkLst>
      <pc:sldChg chg="addSp delSp modSp mod delDesignElem chgLayout">
        <pc:chgData name="Guo Bin" userId="9cd13d13e32e9b6c" providerId="LiveId" clId="{29160C1D-9933-4E01-AE14-952835D5C71A}" dt="2023-04-14T12:57:45.863" v="1074" actId="1076"/>
        <pc:sldMkLst>
          <pc:docMk/>
          <pc:sldMk cId="1973326069" sldId="257"/>
        </pc:sldMkLst>
        <pc:spChg chg="mod ord">
          <ac:chgData name="Guo Bin" userId="9cd13d13e32e9b6c" providerId="LiveId" clId="{29160C1D-9933-4E01-AE14-952835D5C71A}" dt="2023-04-13T13:11:55.771" v="210" actId="1076"/>
          <ac:spMkLst>
            <pc:docMk/>
            <pc:sldMk cId="1973326069" sldId="257"/>
            <ac:spMk id="2" creationId="{00000000-0000-0000-0000-000000000000}"/>
          </ac:spMkLst>
        </pc:spChg>
        <pc:spChg chg="mod ord">
          <ac:chgData name="Guo Bin" userId="9cd13d13e32e9b6c" providerId="LiveId" clId="{29160C1D-9933-4E01-AE14-952835D5C71A}" dt="2023-04-14T12:57:45.863" v="1074" actId="1076"/>
          <ac:spMkLst>
            <pc:docMk/>
            <pc:sldMk cId="1973326069" sldId="257"/>
            <ac:spMk id="3" creationId="{00000000-0000-0000-0000-000000000000}"/>
          </ac:spMkLst>
        </pc:spChg>
        <pc:spChg chg="add mod">
          <ac:chgData name="Guo Bin" userId="9cd13d13e32e9b6c" providerId="LiveId" clId="{29160C1D-9933-4E01-AE14-952835D5C71A}" dt="2023-04-14T12:57:39.509" v="1073" actId="1076"/>
          <ac:spMkLst>
            <pc:docMk/>
            <pc:sldMk cId="1973326069" sldId="257"/>
            <ac:spMk id="6" creationId="{4589C360-571A-542F-E648-4292C077E85E}"/>
          </ac:spMkLst>
        </pc:spChg>
        <pc:spChg chg="del">
          <ac:chgData name="Guo Bin" userId="9cd13d13e32e9b6c" providerId="LiveId" clId="{29160C1D-9933-4E01-AE14-952835D5C71A}" dt="2023-04-13T12:48:51.322" v="3"/>
          <ac:spMkLst>
            <pc:docMk/>
            <pc:sldMk cId="1973326069" sldId="257"/>
            <ac:spMk id="119" creationId="{463E6235-1649-4B47-9862-4026FC473B6F}"/>
          </ac:spMkLst>
        </pc:spChg>
        <pc:spChg chg="del">
          <ac:chgData name="Guo Bin" userId="9cd13d13e32e9b6c" providerId="LiveId" clId="{29160C1D-9933-4E01-AE14-952835D5C71A}" dt="2023-04-13T12:48:51.322" v="3"/>
          <ac:spMkLst>
            <pc:docMk/>
            <pc:sldMk cId="1973326069" sldId="257"/>
            <ac:spMk id="120" creationId="{B9D7E975-9161-4F2D-AC53-69E1912F6B5D}"/>
          </ac:spMkLst>
        </pc:spChg>
        <pc:spChg chg="del">
          <ac:chgData name="Guo Bin" userId="9cd13d13e32e9b6c" providerId="LiveId" clId="{29160C1D-9933-4E01-AE14-952835D5C71A}" dt="2023-04-13T12:48:51.322" v="3"/>
          <ac:spMkLst>
            <pc:docMk/>
            <pc:sldMk cId="1973326069" sldId="257"/>
            <ac:spMk id="121" creationId="{827DC2C4-B485-428A-BF4A-472D2967F47F}"/>
          </ac:spMkLst>
        </pc:spChg>
        <pc:graphicFrameChg chg="add del mod">
          <ac:chgData name="Guo Bin" userId="9cd13d13e32e9b6c" providerId="LiveId" clId="{29160C1D-9933-4E01-AE14-952835D5C71A}" dt="2023-04-13T12:54:49.295" v="99"/>
          <ac:graphicFrameMkLst>
            <pc:docMk/>
            <pc:sldMk cId="1973326069" sldId="257"/>
            <ac:graphicFrameMk id="8" creationId="{C5F3A654-7D5D-3A6B-7147-547B6FD75C43}"/>
          </ac:graphicFrameMkLst>
        </pc:graphicFrameChg>
        <pc:graphicFrameChg chg="add del mod">
          <ac:chgData name="Guo Bin" userId="9cd13d13e32e9b6c" providerId="LiveId" clId="{29160C1D-9933-4E01-AE14-952835D5C71A}" dt="2023-04-13T12:55:15.698" v="101"/>
          <ac:graphicFrameMkLst>
            <pc:docMk/>
            <pc:sldMk cId="1973326069" sldId="257"/>
            <ac:graphicFrameMk id="9" creationId="{93E4744D-9BF5-C733-C27E-2E2E63B0BC97}"/>
          </ac:graphicFrameMkLst>
        </pc:graphicFrameChg>
        <pc:picChg chg="del">
          <ac:chgData name="Guo Bin" userId="9cd13d13e32e9b6c" providerId="LiveId" clId="{29160C1D-9933-4E01-AE14-952835D5C71A}" dt="2023-04-13T12:48:33.339" v="0" actId="478"/>
          <ac:picMkLst>
            <pc:docMk/>
            <pc:sldMk cId="1973326069" sldId="257"/>
            <ac:picMk id="4" creationId="{F15724B0-E579-B756-CD02-BB1C85C1109C}"/>
          </ac:picMkLst>
        </pc:picChg>
        <pc:picChg chg="mod">
          <ac:chgData name="Guo Bin" userId="9cd13d13e32e9b6c" providerId="LiveId" clId="{29160C1D-9933-4E01-AE14-952835D5C71A}" dt="2023-04-13T14:51:39.233" v="1026" actId="1076"/>
          <ac:picMkLst>
            <pc:docMk/>
            <pc:sldMk cId="1973326069" sldId="257"/>
            <ac:picMk id="5" creationId="{1FBC20E1-6469-0580-BD56-EBBBEE93E6D6}"/>
          </ac:picMkLst>
        </pc:picChg>
        <pc:picChg chg="add mod">
          <ac:chgData name="Guo Bin" userId="9cd13d13e32e9b6c" providerId="LiveId" clId="{29160C1D-9933-4E01-AE14-952835D5C71A}" dt="2023-04-13T14:51:37.691" v="1025" actId="1076"/>
          <ac:picMkLst>
            <pc:docMk/>
            <pc:sldMk cId="1973326069" sldId="257"/>
            <ac:picMk id="7" creationId="{79B4F3EE-A9E4-089A-B033-86B3B8613F77}"/>
          </ac:picMkLst>
        </pc:picChg>
      </pc:sldChg>
      <pc:sldChg chg="addSp modSp mod">
        <pc:chgData name="Guo Bin" userId="9cd13d13e32e9b6c" providerId="LiveId" clId="{29160C1D-9933-4E01-AE14-952835D5C71A}" dt="2023-04-14T13:25:24.884" v="1078" actId="14100"/>
        <pc:sldMkLst>
          <pc:docMk/>
          <pc:sldMk cId="3772401088" sldId="262"/>
        </pc:sldMkLst>
        <pc:spChg chg="mod">
          <ac:chgData name="Guo Bin" userId="9cd13d13e32e9b6c" providerId="LiveId" clId="{29160C1D-9933-4E01-AE14-952835D5C71A}" dt="2023-04-13T12:48:53.970" v="7" actId="27636"/>
          <ac:spMkLst>
            <pc:docMk/>
            <pc:sldMk cId="3772401088" sldId="262"/>
            <ac:spMk id="5" creationId="{2CCAC6C7-028C-FFD3-1C6F-D7CAB76544BD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3772401088" sldId="262"/>
            <ac:spMk id="10" creationId="{03683D18-13B5-EF65-FEF2-EA3F15B22ADA}"/>
          </ac:spMkLst>
        </pc:spChg>
        <pc:spChg chg="add mod">
          <ac:chgData name="Guo Bin" userId="9cd13d13e32e9b6c" providerId="LiveId" clId="{29160C1D-9933-4E01-AE14-952835D5C71A}" dt="2023-04-14T13:25:24.884" v="1078" actId="14100"/>
          <ac:spMkLst>
            <pc:docMk/>
            <pc:sldMk cId="3772401088" sldId="262"/>
            <ac:spMk id="11" creationId="{AC02B04B-5B52-E007-ED6D-80F5A3F95A6A}"/>
          </ac:spMkLst>
        </pc:spChg>
      </pc:sldChg>
      <pc:sldChg chg="modSp">
        <pc:chgData name="Guo Bin" userId="9cd13d13e32e9b6c" providerId="LiveId" clId="{29160C1D-9933-4E01-AE14-952835D5C71A}" dt="2023-04-13T12:48:53.789" v="4"/>
        <pc:sldMkLst>
          <pc:docMk/>
          <pc:sldMk cId="3323945992" sldId="265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3323945992" sldId="265"/>
            <ac:spMk id="2" creationId="{7BC2E2E9-307B-434A-8610-AB281071B9EB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3323945992" sldId="265"/>
            <ac:spMk id="3" creationId="{ECFDD190-29EE-B83A-ADC4-DFA001E9082A}"/>
          </ac:spMkLst>
        </pc:spChg>
      </pc:sldChg>
      <pc:sldChg chg="modSp mod">
        <pc:chgData name="Guo Bin" userId="9cd13d13e32e9b6c" providerId="LiveId" clId="{29160C1D-9933-4E01-AE14-952835D5C71A}" dt="2023-04-19T14:12:06.452" v="1456" actId="113"/>
        <pc:sldMkLst>
          <pc:docMk/>
          <pc:sldMk cId="2674852212" sldId="289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2674852212" sldId="289"/>
            <ac:spMk id="2" creationId="{943713E3-9220-4E38-91F5-D9A2B3E66B36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2674852212" sldId="289"/>
            <ac:spMk id="3" creationId="{14BC387E-45C9-190C-5007-6D59BB779EB9}"/>
          </ac:spMkLst>
        </pc:spChg>
        <pc:spChg chg="mod">
          <ac:chgData name="Guo Bin" userId="9cd13d13e32e9b6c" providerId="LiveId" clId="{29160C1D-9933-4E01-AE14-952835D5C71A}" dt="2023-04-19T14:12:06.452" v="1456" actId="113"/>
          <ac:spMkLst>
            <pc:docMk/>
            <pc:sldMk cId="2674852212" sldId="289"/>
            <ac:spMk id="5" creationId="{F81E8B3B-0D15-D72E-57F1-0A79C295E7C7}"/>
          </ac:spMkLst>
        </pc:spChg>
        <pc:spChg chg="mod">
          <ac:chgData name="Guo Bin" userId="9cd13d13e32e9b6c" providerId="LiveId" clId="{29160C1D-9933-4E01-AE14-952835D5C71A}" dt="2023-04-13T13:47:44.766" v="341" actId="14100"/>
          <ac:spMkLst>
            <pc:docMk/>
            <pc:sldMk cId="2674852212" sldId="289"/>
            <ac:spMk id="91" creationId="{48BB16E4-5CB9-60C5-20E9-0AF96ED83237}"/>
          </ac:spMkLst>
        </pc:spChg>
      </pc:sldChg>
      <pc:sldChg chg="modSp mod modAnim">
        <pc:chgData name="Guo Bin" userId="9cd13d13e32e9b6c" providerId="LiveId" clId="{29160C1D-9933-4E01-AE14-952835D5C71A}" dt="2023-04-14T13:39:39.948" v="1112"/>
        <pc:sldMkLst>
          <pc:docMk/>
          <pc:sldMk cId="811663323" sldId="300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811663323" sldId="300"/>
            <ac:spMk id="2" creationId="{FCB34E47-3649-FD5C-8447-E074211CFA18}"/>
          </ac:spMkLst>
        </pc:spChg>
        <pc:spChg chg="mod">
          <ac:chgData name="Guo Bin" userId="9cd13d13e32e9b6c" providerId="LiveId" clId="{29160C1D-9933-4E01-AE14-952835D5C71A}" dt="2023-04-13T14:04:31.706" v="429" actId="1076"/>
          <ac:spMkLst>
            <pc:docMk/>
            <pc:sldMk cId="811663323" sldId="300"/>
            <ac:spMk id="20" creationId="{1D4546E0-ED3B-C588-A4AD-5B3235F877AE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811663323" sldId="300"/>
            <ac:spMk id="24" creationId="{EDB6BCE8-0302-A460-1D8E-9BA93585C115}"/>
          </ac:spMkLst>
        </pc:spChg>
        <pc:spChg chg="mod">
          <ac:chgData name="Guo Bin" userId="9cd13d13e32e9b6c" providerId="LiveId" clId="{29160C1D-9933-4E01-AE14-952835D5C71A}" dt="2023-04-13T14:05:19.749" v="436" actId="1076"/>
          <ac:spMkLst>
            <pc:docMk/>
            <pc:sldMk cId="811663323" sldId="300"/>
            <ac:spMk id="28" creationId="{80886E78-EA30-E843-757E-8F3B1D499054}"/>
          </ac:spMkLst>
        </pc:spChg>
        <pc:spChg chg="mod">
          <ac:chgData name="Guo Bin" userId="9cd13d13e32e9b6c" providerId="LiveId" clId="{29160C1D-9933-4E01-AE14-952835D5C71A}" dt="2023-04-13T14:06:15.614" v="443" actId="1076"/>
          <ac:spMkLst>
            <pc:docMk/>
            <pc:sldMk cId="811663323" sldId="300"/>
            <ac:spMk id="30" creationId="{2A828CD4-0D19-2EF8-6E21-0893A680DCAE}"/>
          </ac:spMkLst>
        </pc:spChg>
        <pc:spChg chg="mod">
          <ac:chgData name="Guo Bin" userId="9cd13d13e32e9b6c" providerId="LiveId" clId="{29160C1D-9933-4E01-AE14-952835D5C71A}" dt="2023-04-13T14:06:09.703" v="442" actId="1076"/>
          <ac:spMkLst>
            <pc:docMk/>
            <pc:sldMk cId="811663323" sldId="300"/>
            <ac:spMk id="33" creationId="{8B290873-3140-4B9E-8E3E-DA364A02CCD1}"/>
          </ac:spMkLst>
        </pc:spChg>
        <pc:spChg chg="mod">
          <ac:chgData name="Guo Bin" userId="9cd13d13e32e9b6c" providerId="LiveId" clId="{29160C1D-9933-4E01-AE14-952835D5C71A}" dt="2023-04-13T14:05:58.817" v="440" actId="1076"/>
          <ac:spMkLst>
            <pc:docMk/>
            <pc:sldMk cId="811663323" sldId="300"/>
            <ac:spMk id="38" creationId="{8D470D0E-9EC7-BFB1-C6BB-3D9C9E0E7C82}"/>
          </ac:spMkLst>
        </pc:spChg>
        <pc:spChg chg="mod">
          <ac:chgData name="Guo Bin" userId="9cd13d13e32e9b6c" providerId="LiveId" clId="{29160C1D-9933-4E01-AE14-952835D5C71A}" dt="2023-04-13T13:13:27.715" v="213" actId="1076"/>
          <ac:spMkLst>
            <pc:docMk/>
            <pc:sldMk cId="811663323" sldId="300"/>
            <ac:spMk id="48" creationId="{F8EA1B97-28A6-9C28-4027-36203314332B}"/>
          </ac:spMkLst>
        </pc:spChg>
      </pc:sldChg>
      <pc:sldChg chg="modSp mod">
        <pc:chgData name="Guo Bin" userId="9cd13d13e32e9b6c" providerId="LiveId" clId="{29160C1D-9933-4E01-AE14-952835D5C71A}" dt="2023-04-13T14:52:24.523" v="1027" actId="1076"/>
        <pc:sldMkLst>
          <pc:docMk/>
          <pc:sldMk cId="2412372645" sldId="315"/>
        </pc:sldMkLst>
        <pc:spChg chg="mod">
          <ac:chgData name="Guo Bin" userId="9cd13d13e32e9b6c" providerId="LiveId" clId="{29160C1D-9933-4E01-AE14-952835D5C71A}" dt="2023-04-13T13:53:55.121" v="406" actId="14100"/>
          <ac:spMkLst>
            <pc:docMk/>
            <pc:sldMk cId="2412372645" sldId="315"/>
            <ac:spMk id="2" creationId="{F71EDF2B-6511-5BF3-7069-FB150ED02723}"/>
          </ac:spMkLst>
        </pc:spChg>
        <pc:spChg chg="mod">
          <ac:chgData name="Guo Bin" userId="9cd13d13e32e9b6c" providerId="LiveId" clId="{29160C1D-9933-4E01-AE14-952835D5C71A}" dt="2023-04-13T13:50:20.741" v="371" actId="20577"/>
          <ac:spMkLst>
            <pc:docMk/>
            <pc:sldMk cId="2412372645" sldId="315"/>
            <ac:spMk id="3" creationId="{EEB494B4-748D-FA7B-4BA3-6774BB995C3B}"/>
          </ac:spMkLst>
        </pc:spChg>
        <pc:spChg chg="mod">
          <ac:chgData name="Guo Bin" userId="9cd13d13e32e9b6c" providerId="LiveId" clId="{29160C1D-9933-4E01-AE14-952835D5C71A}" dt="2023-04-13T13:50:36.973" v="373" actId="1076"/>
          <ac:spMkLst>
            <pc:docMk/>
            <pc:sldMk cId="2412372645" sldId="315"/>
            <ac:spMk id="6" creationId="{4D2947B5-9CF0-613E-928D-36289EA32003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2412372645" sldId="315"/>
            <ac:spMk id="8" creationId="{1AC91AF3-0EA3-46D2-223C-02461CC02742}"/>
          </ac:spMkLst>
        </pc:spChg>
        <pc:spChg chg="mod">
          <ac:chgData name="Guo Bin" userId="9cd13d13e32e9b6c" providerId="LiveId" clId="{29160C1D-9933-4E01-AE14-952835D5C71A}" dt="2023-04-13T14:52:24.523" v="1027" actId="1076"/>
          <ac:spMkLst>
            <pc:docMk/>
            <pc:sldMk cId="2412372645" sldId="315"/>
            <ac:spMk id="10" creationId="{80B6CAA5-6428-5D56-026B-80CA80E96505}"/>
          </ac:spMkLst>
        </pc:spChg>
        <pc:spChg chg="mod">
          <ac:chgData name="Guo Bin" userId="9cd13d13e32e9b6c" providerId="LiveId" clId="{29160C1D-9933-4E01-AE14-952835D5C71A}" dt="2023-04-13T13:49:12.666" v="344" actId="14100"/>
          <ac:spMkLst>
            <pc:docMk/>
            <pc:sldMk cId="2412372645" sldId="315"/>
            <ac:spMk id="11" creationId="{3C4C1467-F6DD-0A84-CA72-96B853F400C7}"/>
          </ac:spMkLst>
        </pc:spChg>
      </pc:sldChg>
      <pc:sldChg chg="modSp mod">
        <pc:chgData name="Guo Bin" userId="9cd13d13e32e9b6c" providerId="LiveId" clId="{29160C1D-9933-4E01-AE14-952835D5C71A}" dt="2023-04-17T13:21:52.842" v="1150" actId="403"/>
        <pc:sldMkLst>
          <pc:docMk/>
          <pc:sldMk cId="304242566" sldId="316"/>
        </pc:sldMkLst>
        <pc:spChg chg="mod">
          <ac:chgData name="Guo Bin" userId="9cd13d13e32e9b6c" providerId="LiveId" clId="{29160C1D-9933-4E01-AE14-952835D5C71A}" dt="2023-04-17T13:21:52.842" v="1150" actId="403"/>
          <ac:spMkLst>
            <pc:docMk/>
            <pc:sldMk cId="304242566" sldId="316"/>
            <ac:spMk id="9" creationId="{1FE271E4-47CF-21B6-42EB-621E3BE0E75A}"/>
          </ac:spMkLst>
        </pc:spChg>
        <pc:picChg chg="mod">
          <ac:chgData name="Guo Bin" userId="9cd13d13e32e9b6c" providerId="LiveId" clId="{29160C1D-9933-4E01-AE14-952835D5C71A}" dt="2023-04-13T13:26:15.690" v="338" actId="1076"/>
          <ac:picMkLst>
            <pc:docMk/>
            <pc:sldMk cId="304242566" sldId="316"/>
            <ac:picMk id="4" creationId="{99689DEA-46A4-9344-F006-F20A9BBCCA49}"/>
          </ac:picMkLst>
        </pc:picChg>
      </pc:sldChg>
      <pc:sldChg chg="addSp delSp modSp mod delAnim modAnim">
        <pc:chgData name="Guo Bin" userId="9cd13d13e32e9b6c" providerId="LiveId" clId="{29160C1D-9933-4E01-AE14-952835D5C71A}" dt="2023-04-19T14:23:55.402" v="1458" actId="20577"/>
        <pc:sldMkLst>
          <pc:docMk/>
          <pc:sldMk cId="2151780295" sldId="317"/>
        </pc:sldMkLst>
        <pc:spChg chg="mod">
          <ac:chgData name="Guo Bin" userId="9cd13d13e32e9b6c" providerId="LiveId" clId="{29160C1D-9933-4E01-AE14-952835D5C71A}" dt="2023-04-14T13:44:30.650" v="1120" actId="113"/>
          <ac:spMkLst>
            <pc:docMk/>
            <pc:sldMk cId="2151780295" sldId="317"/>
            <ac:spMk id="3" creationId="{A28213B1-D6AF-25D7-1FA8-E51412D55EB6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2151780295" sldId="317"/>
            <ac:spMk id="4" creationId="{95BF20D2-BBA3-766F-1A21-D092C54A9EE4}"/>
          </ac:spMkLst>
        </pc:spChg>
        <pc:spChg chg="add mod">
          <ac:chgData name="Guo Bin" userId="9cd13d13e32e9b6c" providerId="LiveId" clId="{29160C1D-9933-4E01-AE14-952835D5C71A}" dt="2023-04-19T14:08:00.512" v="1439" actId="1076"/>
          <ac:spMkLst>
            <pc:docMk/>
            <pc:sldMk cId="2151780295" sldId="317"/>
            <ac:spMk id="7" creationId="{67E06438-F425-3D3B-A630-AD87CBFAD617}"/>
          </ac:spMkLst>
        </pc:spChg>
        <pc:spChg chg="add mod">
          <ac:chgData name="Guo Bin" userId="9cd13d13e32e9b6c" providerId="LiveId" clId="{29160C1D-9933-4E01-AE14-952835D5C71A}" dt="2023-04-19T13:52:41.933" v="1384" actId="1076"/>
          <ac:spMkLst>
            <pc:docMk/>
            <pc:sldMk cId="2151780295" sldId="317"/>
            <ac:spMk id="8" creationId="{3D1CB9E5-D0BC-5633-D861-0E5BB2E1F634}"/>
          </ac:spMkLst>
        </pc:spChg>
        <pc:spChg chg="add mod">
          <ac:chgData name="Guo Bin" userId="9cd13d13e32e9b6c" providerId="LiveId" clId="{29160C1D-9933-4E01-AE14-952835D5C71A}" dt="2023-04-19T14:08:11.826" v="1442" actId="1076"/>
          <ac:spMkLst>
            <pc:docMk/>
            <pc:sldMk cId="2151780295" sldId="317"/>
            <ac:spMk id="9" creationId="{10B138AC-98BE-496E-4079-213DD811E96F}"/>
          </ac:spMkLst>
        </pc:spChg>
        <pc:spChg chg="add mod">
          <ac:chgData name="Guo Bin" userId="9cd13d13e32e9b6c" providerId="LiveId" clId="{29160C1D-9933-4E01-AE14-952835D5C71A}" dt="2023-04-19T14:08:02.994" v="1440" actId="1076"/>
          <ac:spMkLst>
            <pc:docMk/>
            <pc:sldMk cId="2151780295" sldId="317"/>
            <ac:spMk id="17" creationId="{19497DD3-5DC1-7A42-4770-4E90AB2B0ED3}"/>
          </ac:spMkLst>
        </pc:spChg>
        <pc:spChg chg="add mod">
          <ac:chgData name="Guo Bin" userId="9cd13d13e32e9b6c" providerId="LiveId" clId="{29160C1D-9933-4E01-AE14-952835D5C71A}" dt="2023-04-19T14:07:29.336" v="1431" actId="20577"/>
          <ac:spMkLst>
            <pc:docMk/>
            <pc:sldMk cId="2151780295" sldId="317"/>
            <ac:spMk id="18" creationId="{5B77FFC0-2824-F242-2FFA-79BC37587B6B}"/>
          </ac:spMkLst>
        </pc:spChg>
        <pc:spChg chg="add mod">
          <ac:chgData name="Guo Bin" userId="9cd13d13e32e9b6c" providerId="LiveId" clId="{29160C1D-9933-4E01-AE14-952835D5C71A}" dt="2023-04-19T14:08:14.174" v="1443" actId="1076"/>
          <ac:spMkLst>
            <pc:docMk/>
            <pc:sldMk cId="2151780295" sldId="317"/>
            <ac:spMk id="19" creationId="{044DD7FD-0637-1BFA-50C9-41B0A451F469}"/>
          </ac:spMkLst>
        </pc:spChg>
        <pc:spChg chg="add mod">
          <ac:chgData name="Guo Bin" userId="9cd13d13e32e9b6c" providerId="LiveId" clId="{29160C1D-9933-4E01-AE14-952835D5C71A}" dt="2023-04-19T14:09:31.341" v="1453" actId="1076"/>
          <ac:spMkLst>
            <pc:docMk/>
            <pc:sldMk cId="2151780295" sldId="317"/>
            <ac:spMk id="20" creationId="{2C299B49-27AE-88CB-E35B-E921D05BB173}"/>
          </ac:spMkLst>
        </pc:spChg>
        <pc:spChg chg="add mod">
          <ac:chgData name="Guo Bin" userId="9cd13d13e32e9b6c" providerId="LiveId" clId="{29160C1D-9933-4E01-AE14-952835D5C71A}" dt="2023-04-19T14:09:34.039" v="1454" actId="1076"/>
          <ac:spMkLst>
            <pc:docMk/>
            <pc:sldMk cId="2151780295" sldId="317"/>
            <ac:spMk id="28" creationId="{00A04BB1-A645-80B6-166C-281B07F46D41}"/>
          </ac:spMkLst>
        </pc:spChg>
        <pc:spChg chg="add del mod">
          <ac:chgData name="Guo Bin" userId="9cd13d13e32e9b6c" providerId="LiveId" clId="{29160C1D-9933-4E01-AE14-952835D5C71A}" dt="2023-04-19T14:07:16.475" v="1425" actId="478"/>
          <ac:spMkLst>
            <pc:docMk/>
            <pc:sldMk cId="2151780295" sldId="317"/>
            <ac:spMk id="29" creationId="{4F4040A5-0B96-CA0F-41D7-1FD2D666ECEB}"/>
          </ac:spMkLst>
        </pc:spChg>
        <pc:spChg chg="add del mod">
          <ac:chgData name="Guo Bin" userId="9cd13d13e32e9b6c" providerId="LiveId" clId="{29160C1D-9933-4E01-AE14-952835D5C71A}" dt="2023-04-19T14:07:16.475" v="1425" actId="478"/>
          <ac:spMkLst>
            <pc:docMk/>
            <pc:sldMk cId="2151780295" sldId="317"/>
            <ac:spMk id="30" creationId="{9AF72460-8B38-9691-B050-9CC2F31EFACE}"/>
          </ac:spMkLst>
        </pc:spChg>
        <pc:spChg chg="add del mod">
          <ac:chgData name="Guo Bin" userId="9cd13d13e32e9b6c" providerId="LiveId" clId="{29160C1D-9933-4E01-AE14-952835D5C71A}" dt="2023-04-19T14:07:16.475" v="1425" actId="478"/>
          <ac:spMkLst>
            <pc:docMk/>
            <pc:sldMk cId="2151780295" sldId="317"/>
            <ac:spMk id="31" creationId="{75CB0720-E98C-6868-42D3-2F5DD2C7D52B}"/>
          </ac:spMkLst>
        </pc:spChg>
        <pc:spChg chg="add del mod">
          <ac:chgData name="Guo Bin" userId="9cd13d13e32e9b6c" providerId="LiveId" clId="{29160C1D-9933-4E01-AE14-952835D5C71A}" dt="2023-04-19T14:07:16.475" v="1425" actId="478"/>
          <ac:spMkLst>
            <pc:docMk/>
            <pc:sldMk cId="2151780295" sldId="317"/>
            <ac:spMk id="34" creationId="{CBED9C95-6B52-1279-32FF-7FED16BE96C1}"/>
          </ac:spMkLst>
        </pc:spChg>
        <pc:spChg chg="add del mod">
          <ac:chgData name="Guo Bin" userId="9cd13d13e32e9b6c" providerId="LiveId" clId="{29160C1D-9933-4E01-AE14-952835D5C71A}" dt="2023-04-19T14:07:16.475" v="1425" actId="478"/>
          <ac:spMkLst>
            <pc:docMk/>
            <pc:sldMk cId="2151780295" sldId="317"/>
            <ac:spMk id="35" creationId="{75E8720C-AE88-6E20-1F4C-60B647EDE1A7}"/>
          </ac:spMkLst>
        </pc:spChg>
        <pc:spChg chg="add del mod">
          <ac:chgData name="Guo Bin" userId="9cd13d13e32e9b6c" providerId="LiveId" clId="{29160C1D-9933-4E01-AE14-952835D5C71A}" dt="2023-04-19T14:07:16.475" v="1425" actId="478"/>
          <ac:spMkLst>
            <pc:docMk/>
            <pc:sldMk cId="2151780295" sldId="317"/>
            <ac:spMk id="36" creationId="{D767FC72-EF61-B2E5-81B0-C352EC7100E0}"/>
          </ac:spMkLst>
        </pc:spChg>
        <pc:spChg chg="add del mod">
          <ac:chgData name="Guo Bin" userId="9cd13d13e32e9b6c" providerId="LiveId" clId="{29160C1D-9933-4E01-AE14-952835D5C71A}" dt="2023-04-19T14:07:16.475" v="1425" actId="478"/>
          <ac:spMkLst>
            <pc:docMk/>
            <pc:sldMk cId="2151780295" sldId="317"/>
            <ac:spMk id="37" creationId="{FD4C4D5D-AF35-48D8-F0E1-F630434093C1}"/>
          </ac:spMkLst>
        </pc:spChg>
        <pc:spChg chg="add del mod">
          <ac:chgData name="Guo Bin" userId="9cd13d13e32e9b6c" providerId="LiveId" clId="{29160C1D-9933-4E01-AE14-952835D5C71A}" dt="2023-04-19T14:07:16.475" v="1425" actId="478"/>
          <ac:spMkLst>
            <pc:docMk/>
            <pc:sldMk cId="2151780295" sldId="317"/>
            <ac:spMk id="40" creationId="{6B8EC288-AF90-BE4A-874E-D2B6A9355A3D}"/>
          </ac:spMkLst>
        </pc:spChg>
        <pc:spChg chg="add mod">
          <ac:chgData name="Guo Bin" userId="9cd13d13e32e9b6c" providerId="LiveId" clId="{29160C1D-9933-4E01-AE14-952835D5C71A}" dt="2023-04-19T14:23:55.402" v="1458" actId="20577"/>
          <ac:spMkLst>
            <pc:docMk/>
            <pc:sldMk cId="2151780295" sldId="317"/>
            <ac:spMk id="41" creationId="{5376FFF4-3DB2-6EF1-F56C-15CA40C83B78}"/>
          </ac:spMkLst>
        </pc:spChg>
        <pc:spChg chg="add mod">
          <ac:chgData name="Guo Bin" userId="9cd13d13e32e9b6c" providerId="LiveId" clId="{29160C1D-9933-4E01-AE14-952835D5C71A}" dt="2023-04-19T14:09:39.556" v="1455" actId="1076"/>
          <ac:spMkLst>
            <pc:docMk/>
            <pc:sldMk cId="2151780295" sldId="317"/>
            <ac:spMk id="47" creationId="{686050D2-D9C7-2092-EA85-5A9258914EED}"/>
          </ac:spMkLst>
        </pc:spChg>
        <pc:picChg chg="del mod">
          <ac:chgData name="Guo Bin" userId="9cd13d13e32e9b6c" providerId="LiveId" clId="{29160C1D-9933-4E01-AE14-952835D5C71A}" dt="2023-04-19T13:44:35.901" v="1295" actId="478"/>
          <ac:picMkLst>
            <pc:docMk/>
            <pc:sldMk cId="2151780295" sldId="317"/>
            <ac:picMk id="5" creationId="{BB3EC361-AC24-190A-A0FD-97309369DBAB}"/>
          </ac:picMkLst>
        </pc:picChg>
        <pc:cxnChg chg="add mod">
          <ac:chgData name="Guo Bin" userId="9cd13d13e32e9b6c" providerId="LiveId" clId="{29160C1D-9933-4E01-AE14-952835D5C71A}" dt="2023-04-19T14:08:00.512" v="1439" actId="1076"/>
          <ac:cxnSpMkLst>
            <pc:docMk/>
            <pc:sldMk cId="2151780295" sldId="317"/>
            <ac:cxnSpMk id="11" creationId="{2C059F03-E7C2-4588-6662-5B487CEDF7FA}"/>
          </ac:cxnSpMkLst>
        </pc:cxnChg>
        <pc:cxnChg chg="add mod">
          <ac:chgData name="Guo Bin" userId="9cd13d13e32e9b6c" providerId="LiveId" clId="{29160C1D-9933-4E01-AE14-952835D5C71A}" dt="2023-04-19T14:08:11.826" v="1442" actId="1076"/>
          <ac:cxnSpMkLst>
            <pc:docMk/>
            <pc:sldMk cId="2151780295" sldId="317"/>
            <ac:cxnSpMk id="12" creationId="{889517C4-1258-A959-57F4-24BDE1F76934}"/>
          </ac:cxnSpMkLst>
        </pc:cxnChg>
        <pc:cxnChg chg="add mod">
          <ac:chgData name="Guo Bin" userId="9cd13d13e32e9b6c" providerId="LiveId" clId="{29160C1D-9933-4E01-AE14-952835D5C71A}" dt="2023-04-19T14:09:31.341" v="1453" actId="1076"/>
          <ac:cxnSpMkLst>
            <pc:docMk/>
            <pc:sldMk cId="2151780295" sldId="317"/>
            <ac:cxnSpMk id="21" creationId="{78089739-5344-78E7-2052-351FC1931EF4}"/>
          </ac:cxnSpMkLst>
        </pc:cxnChg>
        <pc:cxnChg chg="add mod">
          <ac:chgData name="Guo Bin" userId="9cd13d13e32e9b6c" providerId="LiveId" clId="{29160C1D-9933-4E01-AE14-952835D5C71A}" dt="2023-04-19T14:09:31.341" v="1453" actId="1076"/>
          <ac:cxnSpMkLst>
            <pc:docMk/>
            <pc:sldMk cId="2151780295" sldId="317"/>
            <ac:cxnSpMk id="24" creationId="{93A1224D-BE97-F2EA-FF62-F19DFF67FF54}"/>
          </ac:cxnSpMkLst>
        </pc:cxnChg>
        <pc:cxnChg chg="add del mod">
          <ac:chgData name="Guo Bin" userId="9cd13d13e32e9b6c" providerId="LiveId" clId="{29160C1D-9933-4E01-AE14-952835D5C71A}" dt="2023-04-19T14:07:16.475" v="1425" actId="478"/>
          <ac:cxnSpMkLst>
            <pc:docMk/>
            <pc:sldMk cId="2151780295" sldId="317"/>
            <ac:cxnSpMk id="32" creationId="{575DF9EC-C1B7-049F-1EC5-85FB822174D3}"/>
          </ac:cxnSpMkLst>
        </pc:cxnChg>
        <pc:cxnChg chg="add del mod">
          <ac:chgData name="Guo Bin" userId="9cd13d13e32e9b6c" providerId="LiveId" clId="{29160C1D-9933-4E01-AE14-952835D5C71A}" dt="2023-04-19T14:07:16.475" v="1425" actId="478"/>
          <ac:cxnSpMkLst>
            <pc:docMk/>
            <pc:sldMk cId="2151780295" sldId="317"/>
            <ac:cxnSpMk id="33" creationId="{D76875DF-BA39-D88C-5B12-CC0B8C2A1790}"/>
          </ac:cxnSpMkLst>
        </pc:cxnChg>
        <pc:cxnChg chg="add del mod">
          <ac:chgData name="Guo Bin" userId="9cd13d13e32e9b6c" providerId="LiveId" clId="{29160C1D-9933-4E01-AE14-952835D5C71A}" dt="2023-04-19T14:07:16.475" v="1425" actId="478"/>
          <ac:cxnSpMkLst>
            <pc:docMk/>
            <pc:sldMk cId="2151780295" sldId="317"/>
            <ac:cxnSpMk id="38" creationId="{D3669FB9-79CE-82C8-3341-885ABC6A5558}"/>
          </ac:cxnSpMkLst>
        </pc:cxnChg>
        <pc:cxnChg chg="add del mod">
          <ac:chgData name="Guo Bin" userId="9cd13d13e32e9b6c" providerId="LiveId" clId="{29160C1D-9933-4E01-AE14-952835D5C71A}" dt="2023-04-19T14:07:16.475" v="1425" actId="478"/>
          <ac:cxnSpMkLst>
            <pc:docMk/>
            <pc:sldMk cId="2151780295" sldId="317"/>
            <ac:cxnSpMk id="39" creationId="{7DABE527-C2B5-B018-4C49-0BF83D8CC2C9}"/>
          </ac:cxnSpMkLst>
        </pc:cxnChg>
      </pc:sldChg>
      <pc:sldChg chg="modSp add del mod">
        <pc:chgData name="Guo Bin" userId="9cd13d13e32e9b6c" providerId="LiveId" clId="{29160C1D-9933-4E01-AE14-952835D5C71A}" dt="2023-04-19T13:44:28.142" v="1294" actId="47"/>
        <pc:sldMkLst>
          <pc:docMk/>
          <pc:sldMk cId="1471857093" sldId="318"/>
        </pc:sldMkLst>
        <pc:graphicFrameChg chg="mod modGraphic">
          <ac:chgData name="Guo Bin" userId="9cd13d13e32e9b6c" providerId="LiveId" clId="{29160C1D-9933-4E01-AE14-952835D5C71A}" dt="2023-04-19T13:35:50.406" v="1250" actId="14100"/>
          <ac:graphicFrameMkLst>
            <pc:docMk/>
            <pc:sldMk cId="1471857093" sldId="318"/>
            <ac:graphicFrameMk id="5" creationId="{9A9B2CF0-2352-7D36-49BC-1479272265A7}"/>
          </ac:graphicFrameMkLst>
        </pc:graphicFrameChg>
      </pc:sldChg>
      <pc:sldChg chg="modSp mod modAnim">
        <pc:chgData name="Guo Bin" userId="9cd13d13e32e9b6c" providerId="LiveId" clId="{29160C1D-9933-4E01-AE14-952835D5C71A}" dt="2023-04-14T13:55:55.400" v="1142"/>
        <pc:sldMkLst>
          <pc:docMk/>
          <pc:sldMk cId="674869494" sldId="319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674869494" sldId="319"/>
            <ac:spMk id="2" creationId="{F47A0107-003E-DE86-C188-2BE7699E6CE8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674869494" sldId="319"/>
            <ac:spMk id="7" creationId="{77880A71-FED9-9B0D-BD42-52615D797F30}"/>
          </ac:spMkLst>
        </pc:spChg>
        <pc:spChg chg="mod">
          <ac:chgData name="Guo Bin" userId="9cd13d13e32e9b6c" providerId="LiveId" clId="{29160C1D-9933-4E01-AE14-952835D5C71A}" dt="2023-04-13T13:56:45.054" v="409" actId="14100"/>
          <ac:spMkLst>
            <pc:docMk/>
            <pc:sldMk cId="674869494" sldId="319"/>
            <ac:spMk id="70" creationId="{50F8B94B-1099-FA96-DAA6-4DD55D3ABCF4}"/>
          </ac:spMkLst>
        </pc:spChg>
      </pc:sldChg>
      <pc:sldChg chg="delSp modSp add del mod">
        <pc:chgData name="Guo Bin" userId="9cd13d13e32e9b6c" providerId="LiveId" clId="{29160C1D-9933-4E01-AE14-952835D5C71A}" dt="2023-04-19T13:44:25.179" v="1293" actId="47"/>
        <pc:sldMkLst>
          <pc:docMk/>
          <pc:sldMk cId="1933726626" sldId="320"/>
        </pc:sldMkLst>
        <pc:spChg chg="mod">
          <ac:chgData name="Guo Bin" userId="9cd13d13e32e9b6c" providerId="LiveId" clId="{29160C1D-9933-4E01-AE14-952835D5C71A}" dt="2023-04-13T13:54:02.973" v="407" actId="14100"/>
          <ac:spMkLst>
            <pc:docMk/>
            <pc:sldMk cId="1933726626" sldId="320"/>
            <ac:spMk id="2" creationId="{46A1A458-D408-B645-F5ED-C1ADABB94D97}"/>
          </ac:spMkLst>
        </pc:spChg>
        <pc:spChg chg="mod">
          <ac:chgData name="Guo Bin" userId="9cd13d13e32e9b6c" providerId="LiveId" clId="{29160C1D-9933-4E01-AE14-952835D5C71A}" dt="2023-04-13T13:53:35.032" v="404" actId="14100"/>
          <ac:spMkLst>
            <pc:docMk/>
            <pc:sldMk cId="1933726626" sldId="320"/>
            <ac:spMk id="3" creationId="{73446FD1-3211-0D0C-8C66-32CBF80FE9B0}"/>
          </ac:spMkLst>
        </pc:spChg>
        <pc:spChg chg="del mod">
          <ac:chgData name="Guo Bin" userId="9cd13d13e32e9b6c" providerId="LiveId" clId="{29160C1D-9933-4E01-AE14-952835D5C71A}" dt="2023-04-13T13:52:28.930" v="392"/>
          <ac:spMkLst>
            <pc:docMk/>
            <pc:sldMk cId="1933726626" sldId="320"/>
            <ac:spMk id="6" creationId="{17484F3F-A808-75F3-300F-2B54F5928B23}"/>
          </ac:spMkLst>
        </pc:spChg>
        <pc:spChg chg="mod">
          <ac:chgData name="Guo Bin" userId="9cd13d13e32e9b6c" providerId="LiveId" clId="{29160C1D-9933-4E01-AE14-952835D5C71A}" dt="2023-04-13T13:52:04.696" v="381" actId="14100"/>
          <ac:spMkLst>
            <pc:docMk/>
            <pc:sldMk cId="1933726626" sldId="320"/>
            <ac:spMk id="8" creationId="{CF90C6E8-31DE-11EE-608B-C45214EF7645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1933726626" sldId="320"/>
            <ac:spMk id="9" creationId="{09DFC9FA-0359-C6CB-6B9A-1D70AE0B1C07}"/>
          </ac:spMkLst>
        </pc:spChg>
      </pc:sldChg>
      <pc:sldChg chg="modSp mod modNotesTx">
        <pc:chgData name="Guo Bin" userId="9cd13d13e32e9b6c" providerId="LiveId" clId="{29160C1D-9933-4E01-AE14-952835D5C71A}" dt="2023-04-17T14:06:56.941" v="1248" actId="20577"/>
        <pc:sldMkLst>
          <pc:docMk/>
          <pc:sldMk cId="1349937782" sldId="321"/>
        </pc:sldMkLst>
        <pc:spChg chg="mod">
          <ac:chgData name="Guo Bin" userId="9cd13d13e32e9b6c" providerId="LiveId" clId="{29160C1D-9933-4E01-AE14-952835D5C71A}" dt="2023-04-13T13:54:09.761" v="408" actId="1076"/>
          <ac:spMkLst>
            <pc:docMk/>
            <pc:sldMk cId="1349937782" sldId="321"/>
            <ac:spMk id="2" creationId="{FB5E6682-2B72-4A0F-F8E5-F56479B5CCE9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1349937782" sldId="321"/>
            <ac:spMk id="8" creationId="{BFBDC4C3-55C1-6399-D3C8-150A276AAF16}"/>
          </ac:spMkLst>
        </pc:spChg>
      </pc:sldChg>
      <pc:sldChg chg="modSp mod">
        <pc:chgData name="Guo Bin" userId="9cd13d13e32e9b6c" providerId="LiveId" clId="{29160C1D-9933-4E01-AE14-952835D5C71A}" dt="2023-04-13T14:53:18.604" v="1029" actId="404"/>
        <pc:sldMkLst>
          <pc:docMk/>
          <pc:sldMk cId="3201580023" sldId="322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3201580023" sldId="322"/>
            <ac:spMk id="2" creationId="{6F841655-0CE0-133B-965F-90560624285B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3201580023" sldId="322"/>
            <ac:spMk id="5" creationId="{C1D14CCE-CE78-61EF-A07D-0AEABC241ABC}"/>
          </ac:spMkLst>
        </pc:spChg>
        <pc:spChg chg="mod">
          <ac:chgData name="Guo Bin" userId="9cd13d13e32e9b6c" providerId="LiveId" clId="{29160C1D-9933-4E01-AE14-952835D5C71A}" dt="2023-04-13T14:53:18.604" v="1029" actId="404"/>
          <ac:spMkLst>
            <pc:docMk/>
            <pc:sldMk cId="3201580023" sldId="322"/>
            <ac:spMk id="6" creationId="{6ED438B5-0591-7EBA-001D-2061BBEA361A}"/>
          </ac:spMkLst>
        </pc:spChg>
      </pc:sldChg>
      <pc:sldChg chg="addSp delSp modSp mod">
        <pc:chgData name="Guo Bin" userId="9cd13d13e32e9b6c" providerId="LiveId" clId="{29160C1D-9933-4E01-AE14-952835D5C71A}" dt="2023-04-14T13:28:05.827" v="1084" actId="20577"/>
        <pc:sldMkLst>
          <pc:docMk/>
          <pc:sldMk cId="1773579977" sldId="325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1773579977" sldId="325"/>
            <ac:spMk id="2" creationId="{A214F7F4-F982-4F5E-B074-47E272196C19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1773579977" sldId="325"/>
            <ac:spMk id="3" creationId="{D574C7BF-DE82-546F-3047-683A4DB0FB41}"/>
          </ac:spMkLst>
        </pc:spChg>
        <pc:spChg chg="del">
          <ac:chgData name="Guo Bin" userId="9cd13d13e32e9b6c" providerId="LiveId" clId="{29160C1D-9933-4E01-AE14-952835D5C71A}" dt="2023-04-13T13:12:20.575" v="211" actId="478"/>
          <ac:spMkLst>
            <pc:docMk/>
            <pc:sldMk cId="1773579977" sldId="325"/>
            <ac:spMk id="4" creationId="{9FB0C8DD-E659-5709-93E1-FFBF80A462F6}"/>
          </ac:spMkLst>
        </pc:spChg>
        <pc:spChg chg="mod">
          <ac:chgData name="Guo Bin" userId="9cd13d13e32e9b6c" providerId="LiveId" clId="{29160C1D-9933-4E01-AE14-952835D5C71A}" dt="2023-04-14T13:28:05.827" v="1084" actId="20577"/>
          <ac:spMkLst>
            <pc:docMk/>
            <pc:sldMk cId="1773579977" sldId="325"/>
            <ac:spMk id="5" creationId="{2CCAC6C7-028C-FFD3-1C6F-D7CAB76544BD}"/>
          </ac:spMkLst>
        </pc:spChg>
        <pc:spChg chg="add mod">
          <ac:chgData name="Guo Bin" userId="9cd13d13e32e9b6c" providerId="LiveId" clId="{29160C1D-9933-4E01-AE14-952835D5C71A}" dt="2023-04-13T14:02:52.391" v="423" actId="403"/>
          <ac:spMkLst>
            <pc:docMk/>
            <pc:sldMk cId="1773579977" sldId="325"/>
            <ac:spMk id="7" creationId="{B9092152-F58C-2E46-68D3-1D54A4298564}"/>
          </ac:spMkLst>
        </pc:spChg>
      </pc:sldChg>
      <pc:sldChg chg="modSp del mod">
        <pc:chgData name="Guo Bin" userId="9cd13d13e32e9b6c" providerId="LiveId" clId="{29160C1D-9933-4E01-AE14-952835D5C71A}" dt="2023-04-13T14:41:35.274" v="797" actId="47"/>
        <pc:sldMkLst>
          <pc:docMk/>
          <pc:sldMk cId="3623467569" sldId="330"/>
        </pc:sldMkLst>
        <pc:spChg chg="mod">
          <ac:chgData name="Guo Bin" userId="9cd13d13e32e9b6c" providerId="LiveId" clId="{29160C1D-9933-4E01-AE14-952835D5C71A}" dt="2023-04-13T13:21:24.546" v="267" actId="1076"/>
          <ac:spMkLst>
            <pc:docMk/>
            <pc:sldMk cId="3623467569" sldId="330"/>
            <ac:spMk id="3" creationId="{1E01C743-6A68-D994-7AC3-DEF980A75BE9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3623467569" sldId="330"/>
            <ac:spMk id="4" creationId="{D9C0B265-BD23-0112-07D1-F0448B998EA7}"/>
          </ac:spMkLst>
        </pc:spChg>
        <pc:picChg chg="mod">
          <ac:chgData name="Guo Bin" userId="9cd13d13e32e9b6c" providerId="LiveId" clId="{29160C1D-9933-4E01-AE14-952835D5C71A}" dt="2023-04-13T13:21:13.320" v="266" actId="1440"/>
          <ac:picMkLst>
            <pc:docMk/>
            <pc:sldMk cId="3623467569" sldId="330"/>
            <ac:picMk id="8" creationId="{AAE02939-2CE3-AC9B-0A15-AA601CA94154}"/>
          </ac:picMkLst>
        </pc:picChg>
      </pc:sldChg>
      <pc:sldChg chg="addSp delSp modSp mod modAnim modNotesTx">
        <pc:chgData name="Guo Bin" userId="9cd13d13e32e9b6c" providerId="LiveId" clId="{29160C1D-9933-4E01-AE14-952835D5C71A}" dt="2023-04-17T14:02:15.374" v="1246" actId="20577"/>
        <pc:sldMkLst>
          <pc:docMk/>
          <pc:sldMk cId="698121012" sldId="331"/>
        </pc:sldMkLst>
        <pc:spChg chg="mod">
          <ac:chgData name="Guo Bin" userId="9cd13d13e32e9b6c" providerId="LiveId" clId="{29160C1D-9933-4E01-AE14-952835D5C71A}" dt="2023-04-17T14:01:23.405" v="1234" actId="1076"/>
          <ac:spMkLst>
            <pc:docMk/>
            <pc:sldMk cId="698121012" sldId="331"/>
            <ac:spMk id="8" creationId="{B63E51F1-1957-E06D-4561-018CA77DE593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698121012" sldId="331"/>
            <ac:spMk id="21" creationId="{85DAED75-54E0-6CE9-8383-D6F53FCFC4D1}"/>
          </ac:spMkLst>
        </pc:spChg>
        <pc:spChg chg="add del">
          <ac:chgData name="Guo Bin" userId="9cd13d13e32e9b6c" providerId="LiveId" clId="{29160C1D-9933-4E01-AE14-952835D5C71A}" dt="2023-04-17T13:58:07.251" v="1162" actId="478"/>
          <ac:spMkLst>
            <pc:docMk/>
            <pc:sldMk cId="698121012" sldId="331"/>
            <ac:spMk id="23" creationId="{A315B7BC-C1B5-F284-E0E8-4B6B67E4C49C}"/>
          </ac:spMkLst>
        </pc:spChg>
        <pc:graphicFrameChg chg="add del mod modGraphic">
          <ac:chgData name="Guo Bin" userId="9cd13d13e32e9b6c" providerId="LiveId" clId="{29160C1D-9933-4E01-AE14-952835D5C71A}" dt="2023-04-17T14:01:57.789" v="1240" actId="478"/>
          <ac:graphicFrameMkLst>
            <pc:docMk/>
            <pc:sldMk cId="698121012" sldId="331"/>
            <ac:graphicFrameMk id="24" creationId="{5F8B559B-4BC5-9D4E-49E6-E3D152D260AB}"/>
          </ac:graphicFrameMkLst>
        </pc:graphicFrameChg>
      </pc:sldChg>
      <pc:sldChg chg="modSp del mod">
        <pc:chgData name="Guo Bin" userId="9cd13d13e32e9b6c" providerId="LiveId" clId="{29160C1D-9933-4E01-AE14-952835D5C71A}" dt="2023-04-13T13:19:55.202" v="262" actId="47"/>
        <pc:sldMkLst>
          <pc:docMk/>
          <pc:sldMk cId="899641298" sldId="332"/>
        </pc:sldMkLst>
        <pc:spChg chg="mod">
          <ac:chgData name="Guo Bin" userId="9cd13d13e32e9b6c" providerId="LiveId" clId="{29160C1D-9933-4E01-AE14-952835D5C71A}" dt="2023-04-13T13:19:43.705" v="261" actId="1076"/>
          <ac:spMkLst>
            <pc:docMk/>
            <pc:sldMk cId="899641298" sldId="332"/>
            <ac:spMk id="12" creationId="{AFE0D9C4-1DE9-A84B-C6DE-E46900730FF7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899641298" sldId="332"/>
            <ac:spMk id="17" creationId="{133699FF-487C-EF1A-88F2-26F7F250EFD7}"/>
          </ac:spMkLst>
        </pc:spChg>
      </pc:sldChg>
      <pc:sldChg chg="modSp del">
        <pc:chgData name="Guo Bin" userId="9cd13d13e32e9b6c" providerId="LiveId" clId="{29160C1D-9933-4E01-AE14-952835D5C71A}" dt="2023-04-14T13:36:05.329" v="1085" actId="47"/>
        <pc:sldMkLst>
          <pc:docMk/>
          <pc:sldMk cId="2456246268" sldId="333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2456246268" sldId="333"/>
            <ac:spMk id="2" creationId="{A0EDDF34-717E-BF29-61A8-52D458CC94C6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2456246268" sldId="333"/>
            <ac:spMk id="7" creationId="{C5FA7FF4-F2D5-DBFC-9349-2D42B1432A94}"/>
          </ac:spMkLst>
        </pc:spChg>
      </pc:sldChg>
      <pc:sldChg chg="addSp delSp modSp mod modAnim">
        <pc:chgData name="Guo Bin" userId="9cd13d13e32e9b6c" providerId="LiveId" clId="{29160C1D-9933-4E01-AE14-952835D5C71A}" dt="2023-04-19T14:00:04.552" v="1424" actId="17032"/>
        <pc:sldMkLst>
          <pc:docMk/>
          <pc:sldMk cId="2852259872" sldId="334"/>
        </pc:sldMkLst>
        <pc:spChg chg="add del mod">
          <ac:chgData name="Guo Bin" userId="9cd13d13e32e9b6c" providerId="LiveId" clId="{29160C1D-9933-4E01-AE14-952835D5C71A}" dt="2023-04-19T13:42:13.364" v="1275" actId="478"/>
          <ac:spMkLst>
            <pc:docMk/>
            <pc:sldMk cId="2852259872" sldId="334"/>
            <ac:spMk id="5" creationId="{DC25155B-11C4-326D-1DEE-0045648D22F6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2852259872" sldId="334"/>
            <ac:spMk id="7" creationId="{1B1B6E80-1D02-82E7-C0E1-7994242FD9D8}"/>
          </ac:spMkLst>
        </pc:spChg>
        <pc:spChg chg="add mod">
          <ac:chgData name="Guo Bin" userId="9cd13d13e32e9b6c" providerId="LiveId" clId="{29160C1D-9933-4E01-AE14-952835D5C71A}" dt="2023-04-19T13:42:35.893" v="1283" actId="1076"/>
          <ac:spMkLst>
            <pc:docMk/>
            <pc:sldMk cId="2852259872" sldId="334"/>
            <ac:spMk id="8" creationId="{2EC5D2A4-5338-D8DB-B451-B2EBC92C6517}"/>
          </ac:spMkLst>
        </pc:spChg>
        <pc:spChg chg="add del mod">
          <ac:chgData name="Guo Bin" userId="9cd13d13e32e9b6c" providerId="LiveId" clId="{29160C1D-9933-4E01-AE14-952835D5C71A}" dt="2023-04-19T13:42:21.273" v="1278" actId="478"/>
          <ac:spMkLst>
            <pc:docMk/>
            <pc:sldMk cId="2852259872" sldId="334"/>
            <ac:spMk id="9" creationId="{F50D304B-DB1E-402B-2348-DB83832BAE8A}"/>
          </ac:spMkLst>
        </pc:spChg>
        <pc:spChg chg="add mod">
          <ac:chgData name="Guo Bin" userId="9cd13d13e32e9b6c" providerId="LiveId" clId="{29160C1D-9933-4E01-AE14-952835D5C71A}" dt="2023-04-19T13:42:27.084" v="1281" actId="1076"/>
          <ac:spMkLst>
            <pc:docMk/>
            <pc:sldMk cId="2852259872" sldId="334"/>
            <ac:spMk id="10" creationId="{0F99E343-4392-FBC7-0DCC-F4FA60DD1475}"/>
          </ac:spMkLst>
        </pc:spChg>
        <pc:spChg chg="add mod">
          <ac:chgData name="Guo Bin" userId="9cd13d13e32e9b6c" providerId="LiveId" clId="{29160C1D-9933-4E01-AE14-952835D5C71A}" dt="2023-04-19T13:59:04.151" v="1422" actId="17032"/>
          <ac:spMkLst>
            <pc:docMk/>
            <pc:sldMk cId="2852259872" sldId="334"/>
            <ac:spMk id="11" creationId="{C1FF5655-881F-9C69-3591-264D79D82A5D}"/>
          </ac:spMkLst>
        </pc:spChg>
        <pc:spChg chg="add mod">
          <ac:chgData name="Guo Bin" userId="9cd13d13e32e9b6c" providerId="LiveId" clId="{29160C1D-9933-4E01-AE14-952835D5C71A}" dt="2023-04-19T13:59:34.617" v="1423" actId="17032"/>
          <ac:spMkLst>
            <pc:docMk/>
            <pc:sldMk cId="2852259872" sldId="334"/>
            <ac:spMk id="12" creationId="{10BEB651-2C52-83DF-7E1F-9AFFEA86E48D}"/>
          </ac:spMkLst>
        </pc:spChg>
        <pc:spChg chg="add mod">
          <ac:chgData name="Guo Bin" userId="9cd13d13e32e9b6c" providerId="LiveId" clId="{29160C1D-9933-4E01-AE14-952835D5C71A}" dt="2023-04-19T14:00:04.552" v="1424" actId="17032"/>
          <ac:spMkLst>
            <pc:docMk/>
            <pc:sldMk cId="2852259872" sldId="334"/>
            <ac:spMk id="13" creationId="{6CE852A6-B2A6-E55E-6BB6-B91AB394628F}"/>
          </ac:spMkLst>
        </pc:spChg>
        <pc:spChg chg="add mod">
          <ac:chgData name="Guo Bin" userId="9cd13d13e32e9b6c" providerId="LiveId" clId="{29160C1D-9933-4E01-AE14-952835D5C71A}" dt="2023-04-19T13:43:31.464" v="1290" actId="1076"/>
          <ac:spMkLst>
            <pc:docMk/>
            <pc:sldMk cId="2852259872" sldId="334"/>
            <ac:spMk id="14" creationId="{B74F8E80-EAFE-2C91-CDB9-A8D915D76E5C}"/>
          </ac:spMkLst>
        </pc:spChg>
      </pc:sldChg>
      <pc:sldChg chg="modSp mod">
        <pc:chgData name="Guo Bin" userId="9cd13d13e32e9b6c" providerId="LiveId" clId="{29160C1D-9933-4E01-AE14-952835D5C71A}" dt="2023-04-13T12:48:54.036" v="8" actId="27636"/>
        <pc:sldMkLst>
          <pc:docMk/>
          <pc:sldMk cId="769341292" sldId="336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769341292" sldId="336"/>
            <ac:spMk id="2" creationId="{EDB1E100-4DA8-08E5-660F-5948B2D41241}"/>
          </ac:spMkLst>
        </pc:spChg>
        <pc:spChg chg="mod">
          <ac:chgData name="Guo Bin" userId="9cd13d13e32e9b6c" providerId="LiveId" clId="{29160C1D-9933-4E01-AE14-952835D5C71A}" dt="2023-04-13T12:48:54.036" v="8" actId="27636"/>
          <ac:spMkLst>
            <pc:docMk/>
            <pc:sldMk cId="769341292" sldId="336"/>
            <ac:spMk id="3" creationId="{CE751F3C-67A3-504A-4C82-24BA35DEA027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769341292" sldId="336"/>
            <ac:spMk id="4" creationId="{732DEC81-5D2D-B1B7-D4FC-E1C9C36FB59D}"/>
          </ac:spMkLst>
        </pc:spChg>
      </pc:sldChg>
      <pc:sldChg chg="modSp mod">
        <pc:chgData name="Guo Bin" userId="9cd13d13e32e9b6c" providerId="LiveId" clId="{29160C1D-9933-4E01-AE14-952835D5C71A}" dt="2023-04-13T12:48:54.071" v="9" actId="27636"/>
        <pc:sldMkLst>
          <pc:docMk/>
          <pc:sldMk cId="3183066483" sldId="337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3183066483" sldId="337"/>
            <ac:spMk id="2" creationId="{01F36FFC-AECD-86A1-E393-B1AA438C7367}"/>
          </ac:spMkLst>
        </pc:spChg>
        <pc:spChg chg="mod">
          <ac:chgData name="Guo Bin" userId="9cd13d13e32e9b6c" providerId="LiveId" clId="{29160C1D-9933-4E01-AE14-952835D5C71A}" dt="2023-04-13T12:48:54.071" v="9" actId="27636"/>
          <ac:spMkLst>
            <pc:docMk/>
            <pc:sldMk cId="3183066483" sldId="337"/>
            <ac:spMk id="3" creationId="{EC99B2DB-1CD4-8ACA-A091-C928E3564F57}"/>
          </ac:spMkLst>
        </pc:spChg>
      </pc:sldChg>
      <pc:sldChg chg="modSp mod">
        <pc:chgData name="Guo Bin" userId="9cd13d13e32e9b6c" providerId="LiveId" clId="{29160C1D-9933-4E01-AE14-952835D5C71A}" dt="2023-04-13T13:46:26.043" v="340" actId="27636"/>
        <pc:sldMkLst>
          <pc:docMk/>
          <pc:sldMk cId="190675208" sldId="338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190675208" sldId="338"/>
            <ac:spMk id="2" creationId="{2A719213-1B28-50A5-2678-D09BA16B96B5}"/>
          </ac:spMkLst>
        </pc:spChg>
        <pc:spChg chg="mod">
          <ac:chgData name="Guo Bin" userId="9cd13d13e32e9b6c" providerId="LiveId" clId="{29160C1D-9933-4E01-AE14-952835D5C71A}" dt="2023-04-13T13:46:26.043" v="340" actId="27636"/>
          <ac:spMkLst>
            <pc:docMk/>
            <pc:sldMk cId="190675208" sldId="338"/>
            <ac:spMk id="3" creationId="{633C235B-F5F1-90A7-2FA4-8985CDE1FAA3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190675208" sldId="338"/>
            <ac:spMk id="4" creationId="{94D62A05-A825-71BC-870D-E2A234015D0D}"/>
          </ac:spMkLst>
        </pc:spChg>
        <pc:picChg chg="mod">
          <ac:chgData name="Guo Bin" userId="9cd13d13e32e9b6c" providerId="LiveId" clId="{29160C1D-9933-4E01-AE14-952835D5C71A}" dt="2023-04-13T13:26:11.678" v="336" actId="1076"/>
          <ac:picMkLst>
            <pc:docMk/>
            <pc:sldMk cId="190675208" sldId="338"/>
            <ac:picMk id="5" creationId="{4C14A6D8-4EEC-947E-37C6-C36CCC6D1681}"/>
          </ac:picMkLst>
        </pc:picChg>
        <pc:picChg chg="mod">
          <ac:chgData name="Guo Bin" userId="9cd13d13e32e9b6c" providerId="LiveId" clId="{29160C1D-9933-4E01-AE14-952835D5C71A}" dt="2023-04-13T13:26:08.680" v="334" actId="1076"/>
          <ac:picMkLst>
            <pc:docMk/>
            <pc:sldMk cId="190675208" sldId="338"/>
            <ac:picMk id="6" creationId="{0CABA6F6-A538-E36B-9A7A-BAF069BF0447}"/>
          </ac:picMkLst>
        </pc:picChg>
      </pc:sldChg>
      <pc:sldChg chg="modSp mod modAnim">
        <pc:chgData name="Guo Bin" userId="9cd13d13e32e9b6c" providerId="LiveId" clId="{29160C1D-9933-4E01-AE14-952835D5C71A}" dt="2023-04-14T13:36:59.450" v="1088"/>
        <pc:sldMkLst>
          <pc:docMk/>
          <pc:sldMk cId="2607972883" sldId="339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2607972883" sldId="339"/>
            <ac:spMk id="4" creationId="{21E13E17-F8B4-09FA-6457-08C6CC4BFA24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2607972883" sldId="339"/>
            <ac:spMk id="5" creationId="{F0864D67-2BB4-CC00-A1BF-87819FF705E1}"/>
          </ac:spMkLst>
        </pc:spChg>
        <pc:spChg chg="mod">
          <ac:chgData name="Guo Bin" userId="9cd13d13e32e9b6c" providerId="LiveId" clId="{29160C1D-9933-4E01-AE14-952835D5C71A}" dt="2023-04-13T13:59:58.699" v="410" actId="14100"/>
          <ac:spMkLst>
            <pc:docMk/>
            <pc:sldMk cId="2607972883" sldId="339"/>
            <ac:spMk id="40" creationId="{1B149E8F-CD07-ED2D-4C94-42F676C074B7}"/>
          </ac:spMkLst>
        </pc:spChg>
        <pc:spChg chg="mod">
          <ac:chgData name="Guo Bin" userId="9cd13d13e32e9b6c" providerId="LiveId" clId="{29160C1D-9933-4E01-AE14-952835D5C71A}" dt="2023-04-13T13:14:57.390" v="218" actId="14100"/>
          <ac:spMkLst>
            <pc:docMk/>
            <pc:sldMk cId="2607972883" sldId="339"/>
            <ac:spMk id="56" creationId="{D6680F11-B2ED-3AB7-35FB-1ED79D0C6103}"/>
          </ac:spMkLst>
        </pc:spChg>
        <pc:spChg chg="mod">
          <ac:chgData name="Guo Bin" userId="9cd13d13e32e9b6c" providerId="LiveId" clId="{29160C1D-9933-4E01-AE14-952835D5C71A}" dt="2023-04-13T13:15:00.500" v="219" actId="1076"/>
          <ac:spMkLst>
            <pc:docMk/>
            <pc:sldMk cId="2607972883" sldId="339"/>
            <ac:spMk id="57" creationId="{2A13976A-6DD5-9A9E-3B29-006CF6AFED44}"/>
          </ac:spMkLst>
        </pc:spChg>
      </pc:sldChg>
      <pc:sldChg chg="modSp mod ord">
        <pc:chgData name="Guo Bin" userId="9cd13d13e32e9b6c" providerId="LiveId" clId="{29160C1D-9933-4E01-AE14-952835D5C71A}" dt="2023-04-14T13:50:48.720" v="1122"/>
        <pc:sldMkLst>
          <pc:docMk/>
          <pc:sldMk cId="3987490918" sldId="340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3987490918" sldId="340"/>
            <ac:spMk id="4" creationId="{DC65B9EE-2308-8197-CB58-639F5CD2DA1C}"/>
          </ac:spMkLst>
        </pc:spChg>
        <pc:picChg chg="mod">
          <ac:chgData name="Guo Bin" userId="9cd13d13e32e9b6c" providerId="LiveId" clId="{29160C1D-9933-4E01-AE14-952835D5C71A}" dt="2023-04-13T14:56:10.314" v="1035" actId="1076"/>
          <ac:picMkLst>
            <pc:docMk/>
            <pc:sldMk cId="3987490918" sldId="340"/>
            <ac:picMk id="10" creationId="{A4603FCC-CE09-F9BC-1574-081AD50A867D}"/>
          </ac:picMkLst>
        </pc:picChg>
      </pc:sldChg>
      <pc:sldChg chg="addSp modSp mod ord modAnim">
        <pc:chgData name="Guo Bin" userId="9cd13d13e32e9b6c" providerId="LiveId" clId="{29160C1D-9933-4E01-AE14-952835D5C71A}" dt="2023-04-14T13:50:51.116" v="1124"/>
        <pc:sldMkLst>
          <pc:docMk/>
          <pc:sldMk cId="2934364581" sldId="341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2934364581" sldId="341"/>
            <ac:spMk id="4" creationId="{254DAAD3-C9DC-78FE-756E-AA93BD93A931}"/>
          </ac:spMkLst>
        </pc:spChg>
        <pc:picChg chg="add mod modCrop">
          <ac:chgData name="Guo Bin" userId="9cd13d13e32e9b6c" providerId="LiveId" clId="{29160C1D-9933-4E01-AE14-952835D5C71A}" dt="2023-04-13T13:18:04.226" v="252" actId="1076"/>
          <ac:picMkLst>
            <pc:docMk/>
            <pc:sldMk cId="2934364581" sldId="341"/>
            <ac:picMk id="2" creationId="{44BD5837-2BF9-AB33-678D-D1613728905F}"/>
          </ac:picMkLst>
        </pc:picChg>
        <pc:picChg chg="add mod modCrop">
          <ac:chgData name="Guo Bin" userId="9cd13d13e32e9b6c" providerId="LiveId" clId="{29160C1D-9933-4E01-AE14-952835D5C71A}" dt="2023-04-13T13:18:08.993" v="255" actId="1076"/>
          <ac:picMkLst>
            <pc:docMk/>
            <pc:sldMk cId="2934364581" sldId="341"/>
            <ac:picMk id="3" creationId="{379DC023-86E9-3959-DA93-D30DFC19594E}"/>
          </ac:picMkLst>
        </pc:picChg>
      </pc:sldChg>
      <pc:sldChg chg="addSp delSp modSp new mod ord modAnim">
        <pc:chgData name="Guo Bin" userId="9cd13d13e32e9b6c" providerId="LiveId" clId="{29160C1D-9933-4E01-AE14-952835D5C71A}" dt="2023-04-14T13:42:01.568" v="1117"/>
        <pc:sldMkLst>
          <pc:docMk/>
          <pc:sldMk cId="2646248160" sldId="342"/>
        </pc:sldMkLst>
        <pc:spChg chg="del">
          <ac:chgData name="Guo Bin" userId="9cd13d13e32e9b6c" providerId="LiveId" clId="{29160C1D-9933-4E01-AE14-952835D5C71A}" dt="2023-04-13T14:16:01.552" v="448" actId="478"/>
          <ac:spMkLst>
            <pc:docMk/>
            <pc:sldMk cId="2646248160" sldId="342"/>
            <ac:spMk id="2" creationId="{38A10BFF-8A06-63FE-87A6-D85784732849}"/>
          </ac:spMkLst>
        </pc:spChg>
        <pc:spChg chg="del">
          <ac:chgData name="Guo Bin" userId="9cd13d13e32e9b6c" providerId="LiveId" clId="{29160C1D-9933-4E01-AE14-952835D5C71A}" dt="2023-04-13T14:17:26.426" v="449" actId="22"/>
          <ac:spMkLst>
            <pc:docMk/>
            <pc:sldMk cId="2646248160" sldId="342"/>
            <ac:spMk id="3" creationId="{C04243A5-F063-64B7-DD00-E7A6B8750125}"/>
          </ac:spMkLst>
        </pc:spChg>
        <pc:spChg chg="add del mod">
          <ac:chgData name="Guo Bin" userId="9cd13d13e32e9b6c" providerId="LiveId" clId="{29160C1D-9933-4E01-AE14-952835D5C71A}" dt="2023-04-13T14:42:38.863" v="801" actId="478"/>
          <ac:spMkLst>
            <pc:docMk/>
            <pc:sldMk cId="2646248160" sldId="342"/>
            <ac:spMk id="5" creationId="{9496EFC0-F8A3-46A4-D268-23778AFC3C6F}"/>
          </ac:spMkLst>
        </pc:spChg>
        <pc:spChg chg="add mod">
          <ac:chgData name="Guo Bin" userId="9cd13d13e32e9b6c" providerId="LiveId" clId="{29160C1D-9933-4E01-AE14-952835D5C71A}" dt="2023-04-14T13:41:51.900" v="1116" actId="20577"/>
          <ac:spMkLst>
            <pc:docMk/>
            <pc:sldMk cId="2646248160" sldId="342"/>
            <ac:spMk id="12" creationId="{4DF26E69-B360-33AA-A530-3035C1E9F7A8}"/>
          </ac:spMkLst>
        </pc:spChg>
        <pc:spChg chg="add mod">
          <ac:chgData name="Guo Bin" userId="9cd13d13e32e9b6c" providerId="LiveId" clId="{29160C1D-9933-4E01-AE14-952835D5C71A}" dt="2023-04-13T14:55:21.332" v="1030" actId="164"/>
          <ac:spMkLst>
            <pc:docMk/>
            <pc:sldMk cId="2646248160" sldId="342"/>
            <ac:spMk id="13" creationId="{85536593-0AA1-6969-BEB8-509D497A9B2F}"/>
          </ac:spMkLst>
        </pc:spChg>
        <pc:spChg chg="add mod">
          <ac:chgData name="Guo Bin" userId="9cd13d13e32e9b6c" providerId="LiveId" clId="{29160C1D-9933-4E01-AE14-952835D5C71A}" dt="2023-04-13T14:55:21.332" v="1030" actId="164"/>
          <ac:spMkLst>
            <pc:docMk/>
            <pc:sldMk cId="2646248160" sldId="342"/>
            <ac:spMk id="14" creationId="{E14F11A7-1785-31D4-143C-06349D2FCD84}"/>
          </ac:spMkLst>
        </pc:spChg>
        <pc:grpChg chg="add mod">
          <ac:chgData name="Guo Bin" userId="9cd13d13e32e9b6c" providerId="LiveId" clId="{29160C1D-9933-4E01-AE14-952835D5C71A}" dt="2023-04-13T14:55:21.332" v="1030" actId="164"/>
          <ac:grpSpMkLst>
            <pc:docMk/>
            <pc:sldMk cId="2646248160" sldId="342"/>
            <ac:grpSpMk id="15" creationId="{A57F1CB8-81E9-9116-12CF-8B624F28BE67}"/>
          </ac:grpSpMkLst>
        </pc:grpChg>
        <pc:graphicFrameChg chg="add mod modGraphic">
          <ac:chgData name="Guo Bin" userId="9cd13d13e32e9b6c" providerId="LiveId" clId="{29160C1D-9933-4E01-AE14-952835D5C71A}" dt="2023-04-13T14:40:29.527" v="795"/>
          <ac:graphicFrameMkLst>
            <pc:docMk/>
            <pc:sldMk cId="2646248160" sldId="342"/>
            <ac:graphicFrameMk id="10" creationId="{44E5C04B-F32D-2E0D-48CB-51B0A00EB0EF}"/>
          </ac:graphicFrameMkLst>
        </pc:graphicFrameChg>
        <pc:picChg chg="add mod ord">
          <ac:chgData name="Guo Bin" userId="9cd13d13e32e9b6c" providerId="LiveId" clId="{29160C1D-9933-4E01-AE14-952835D5C71A}" dt="2023-04-13T14:47:18.674" v="903" actId="1076"/>
          <ac:picMkLst>
            <pc:docMk/>
            <pc:sldMk cId="2646248160" sldId="342"/>
            <ac:picMk id="7" creationId="{42E0D74D-C0A7-626F-01BF-AC682B157512}"/>
          </ac:picMkLst>
        </pc:picChg>
        <pc:picChg chg="add mod modCrop">
          <ac:chgData name="Guo Bin" userId="9cd13d13e32e9b6c" providerId="LiveId" clId="{29160C1D-9933-4E01-AE14-952835D5C71A}" dt="2023-04-13T14:55:21.332" v="1030" actId="164"/>
          <ac:picMkLst>
            <pc:docMk/>
            <pc:sldMk cId="2646248160" sldId="342"/>
            <ac:picMk id="8" creationId="{380CBC83-75F7-5AC5-805A-D55D712CD018}"/>
          </ac:picMkLst>
        </pc:picChg>
        <pc:picChg chg="add mod modCrop">
          <ac:chgData name="Guo Bin" userId="9cd13d13e32e9b6c" providerId="LiveId" clId="{29160C1D-9933-4E01-AE14-952835D5C71A}" dt="2023-04-13T14:47:14.904" v="902" actId="1076"/>
          <ac:picMkLst>
            <pc:docMk/>
            <pc:sldMk cId="2646248160" sldId="342"/>
            <ac:picMk id="9" creationId="{8B6875D0-3C3B-0486-8C50-9CB0950256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10D65-4BD7-4370-A8BE-E0F21EE57B8C}" type="datetimeFigureOut">
              <a:rPr lang="en-US" altLang="zh-CN"/>
              <a:t>4/17/2023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2B060-BE1A-4775-8796-11DB8626E578}" type="slidenum">
              <a:rPr lang="en-US" altLang="zh-CN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697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680CB-E239-B34F-AD7E-AEDF442BC9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1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zh-CN"/>
              <a:t>Do you know some large graphs?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2B060-BE1A-4775-8796-11DB8626E578}" type="slidenum">
              <a:rPr lang="en-US" altLang="zh-CN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43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680CB-E239-B34F-AD7E-AEDF442BC9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zh-CN"/>
              <a:t>Reference add to here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2B060-BE1A-4775-8796-11DB8626E578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311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等线"/>
              </a:rPr>
              <a:t>I</a:t>
            </a:r>
            <a:r>
              <a:rPr lang="zh-CN" dirty="0">
                <a:ea typeface="等线"/>
              </a:rPr>
              <a:t>t means </a:t>
            </a:r>
            <a:r>
              <a:rPr lang="en-US" altLang="zh-CN" dirty="0">
                <a:ea typeface="等线"/>
              </a:rPr>
              <a:t>t</a:t>
            </a:r>
            <a:r>
              <a:rPr lang="zh-CN" dirty="0">
                <a:ea typeface="等线"/>
              </a:rPr>
              <a:t>urmoil in the fnancial sector would have negative efects on the stock market and the U.S. economy as a whole.</a:t>
            </a:r>
            <a:endParaRPr lang="en-CA" altLang="zh-CN" dirty="0">
              <a:ea typeface="等线"/>
            </a:endParaRPr>
          </a:p>
          <a:p>
            <a:endParaRPr lang="en-CA" altLang="zh-CN" dirty="0">
              <a:ea typeface="等线"/>
            </a:endParaRPr>
          </a:p>
          <a:p>
            <a:endParaRPr lang="zh-CN" dirty="0">
              <a:ea typeface="等线"/>
            </a:endParaRPr>
          </a:p>
          <a:p>
            <a:endParaRPr lang="zh-CN" altLang="en-US" dirty="0">
              <a:ea typeface="等线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2B060-BE1A-4775-8796-11DB8626E578}" type="slidenum">
              <a:rPr lang="en-US" altLang="zh-CN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147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2B060-BE1A-4775-8796-11DB8626E578}" type="slidenum">
              <a:rPr lang="en-US" altLang="zh-CN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295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zh-CN"/>
              <a:t>For five years , no one has make a significant advancement. They ignore that Order is much faster than Traversal. We have made a giant leap.  24 font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2B060-BE1A-4775-8796-11DB8626E578}" type="slidenum">
              <a:rPr lang="en-US" altLang="zh-CN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815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zh-CN" sz="1800" b="0" i="0" dirty="0" err="1">
                <a:solidFill>
                  <a:srgbClr val="000000"/>
                </a:solidFill>
                <a:effectLst/>
                <a:latin typeface="CMR12"/>
              </a:rPr>
              <a:t>Erd¨os-R´enyi</a:t>
            </a:r>
            <a:r>
              <a:rPr lang="en-CA" altLang="zh-CN" sz="1800" b="0" i="0" dirty="0">
                <a:solidFill>
                  <a:srgbClr val="000000"/>
                </a:solidFill>
                <a:effectLst/>
                <a:latin typeface="CMR12"/>
              </a:rPr>
              <a:t> graph model (which generates a random graph), </a:t>
            </a:r>
          </a:p>
          <a:p>
            <a:r>
              <a:rPr lang="en-CA" altLang="zh-CN" sz="1800" b="0" i="0" dirty="0">
                <a:solidFill>
                  <a:srgbClr val="000000"/>
                </a:solidFill>
                <a:effectLst/>
                <a:latin typeface="CMR12"/>
              </a:rPr>
              <a:t>the </a:t>
            </a:r>
            <a:r>
              <a:rPr lang="en-CA" altLang="zh-CN" sz="1800" b="0" i="0" dirty="0" err="1">
                <a:solidFill>
                  <a:srgbClr val="000000"/>
                </a:solidFill>
                <a:effectLst/>
                <a:latin typeface="CMR12"/>
              </a:rPr>
              <a:t>Barabasi</a:t>
            </a:r>
            <a:r>
              <a:rPr lang="en-CA" altLang="zh-CN" sz="1800" b="0" i="0" dirty="0">
                <a:solidFill>
                  <a:srgbClr val="000000"/>
                </a:solidFill>
                <a:effectLst/>
                <a:latin typeface="CMR12"/>
              </a:rPr>
              <a:t>-Albert graph model (which generates a graph with power-law degree distribution), </a:t>
            </a:r>
          </a:p>
          <a:p>
            <a:r>
              <a:rPr lang="en-CA" altLang="zh-CN" sz="1800" b="0" i="0" dirty="0">
                <a:solidFill>
                  <a:srgbClr val="000000"/>
                </a:solidFill>
                <a:effectLst/>
                <a:latin typeface="CMR12"/>
              </a:rPr>
              <a:t>and the R-MAT graph model (which generates large-scale realistic graph similar to social networks), respectively</a:t>
            </a:r>
            <a:r>
              <a:rPr lang="en-CA" altLang="zh-CN" dirty="0"/>
              <a:t> </a:t>
            </a:r>
            <a:br>
              <a:rPr lang="en-CA" altLang="zh-CN" dirty="0"/>
            </a:b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2B060-BE1A-4775-8796-11DB8626E578}" type="slidenum">
              <a:rPr lang="en-US" altLang="zh-CN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28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D0EB3-9FF3-1728-CB16-765F5F580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4D853-E9EA-361C-CB70-B3951AAC7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C6A72-8A32-C2BB-0904-2C57ECFE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6783-08BA-3047-B365-89481C1736C6}" type="datetime1">
              <a:rPr lang="en-CA" smtClean="0"/>
              <a:t>2023-04-17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AC6D0-3919-0BFD-1BE8-A9A66757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B7CCA-32CA-8A7C-AAEC-4ABB1AB8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6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59479-D26E-6596-1107-D54E2197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AEF89-BE44-565C-19BA-6BA15A07F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FFB67-9B49-9698-88F2-6146E960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F561-F036-9B44-92A3-B854F4E45522}" type="datetime1">
              <a:rPr lang="en-CA" smtClean="0"/>
              <a:t>2023-04-17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0846A-75A8-CCCA-F1C0-33468E8F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836D6-F2C4-6712-14DE-61E94388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1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F97C1-692A-E713-D759-458F29904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3227A-4A33-CCBA-263B-D1713AC1A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D7B7C-E8AD-576F-7B14-DD3B81996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48C0-EF28-B84F-93BA-AE903906D91F}" type="datetime1">
              <a:rPr lang="en-CA" smtClean="0"/>
              <a:t>2023-04-17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8500D-20E0-8E71-CADB-6F3BFD0F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A7F63-B724-FCF4-EE95-D401E4DF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1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4B26-9CC2-B9A1-5635-3B3A54CC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F415-5B71-C963-94D4-BC848EA6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99B6C-C87B-50D7-5EE8-26D59002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494-A376-B346-A13C-D58B196490A7}" type="datetime1">
              <a:rPr lang="en-CA" smtClean="0"/>
              <a:t>2023-04-17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C025B-AE11-7BCF-950F-C5A4D196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E4B1A-03D0-EB73-28DA-824EC59C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8DC0-6A08-0741-2CCB-DA8F379C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2CD9C-310C-CE20-50A7-64EA3F8CE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354B8-7986-11A2-40CB-BD99EAFF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AEC4-6139-494D-9BBE-6677BCB90052}" type="datetime1">
              <a:rPr lang="en-CA" smtClean="0"/>
              <a:t>2023-04-17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F1E10-DFCF-706C-81D4-B7B4903E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00773-45EC-4CA9-81E6-EBD430F1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1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AEB88-2957-1F7E-804E-DC248B8AA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0A55D-DA7F-BED4-62B6-1FBE6FDA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5A7EC-9F23-3035-4BD2-607E20E13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884D7-5320-7D0E-CB9F-8B8B83E3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0C12-B8AD-9545-BD69-479078E949F6}" type="datetime1">
              <a:rPr lang="en-CA" smtClean="0"/>
              <a:t>2023-04-17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04CE3-F10B-CC51-19FA-24F38668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F9BB0-DA4C-387A-0A60-DE195D28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7F07-40FB-1309-44CA-969EF42D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C6AA-4E29-D7D5-8FF3-03B559F76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3A1A8-0F7B-DD4C-23A3-06FB59689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9BBD6A-0225-5AAD-AAF3-166F714DE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0A30C-06A4-5606-C350-0C3C64574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CC31C-3E9F-34F5-594F-ED5769E3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3239-747C-C945-A76A-638723645B99}" type="datetime1">
              <a:rPr lang="en-CA" smtClean="0"/>
              <a:t>2023-04-17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AF098C-EDEC-986B-C800-0D44FF894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71D54-2CD5-BE3F-F036-C62AEB24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5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9218-3D0C-E280-2801-1C004273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08F59-480D-DA16-6936-A79ABFE81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861C-BB7F-244B-9C74-F940CE35003A}" type="datetime1">
              <a:rPr lang="en-CA" smtClean="0"/>
              <a:t>2023-04-17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5359B-F873-881C-A5DF-979F9D95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27A3C-1304-5C6B-A263-00C3B07B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3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B2F39-01C0-F73B-7F09-BCD91F36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178E-962D-DA41-9840-7E840ABE9C7D}" type="datetime1">
              <a:rPr lang="en-CA" smtClean="0"/>
              <a:t>2023-04-17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80F2F-EF65-53BF-E17F-A33A2072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9913A-7F29-6ECC-AF8A-AD4F2CAF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9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64D4-44BD-AEB3-3053-1AAFBB60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35F7-3600-0350-E97A-4F4A0792A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AD59E-BE9E-D5EF-6571-FCDF69721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01B62-E235-58C6-1EE2-34328949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FE69-8B47-7A43-A346-D4BDD6B6AFB3}" type="datetime1">
              <a:rPr lang="en-CA" smtClean="0"/>
              <a:t>2023-04-17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4D056-0C59-2DDD-4478-44BC2F83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1519D-1AB5-9CE7-DFAE-527B4DDC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1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67AE-7C34-0400-AB75-C590AD00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A19B9-D2AC-3174-B663-DAAEB76ED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59364-111A-F63C-F2F9-436BBB790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C049C-62DA-87B6-9479-1161E370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7DD0-F7AF-8146-945F-10ACBC922FAA}" type="datetime1">
              <a:rPr lang="en-CA" smtClean="0"/>
              <a:t>2023-04-17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22F7C-855D-4C0D-E577-77FA18B22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01A06-6A37-B881-65B1-62DB9B54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8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23FDD-577B-F685-1CE5-6ACB30573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1C60D-1970-ED53-887C-4DD253713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5E7A4-97D6-F9DD-48AD-ED989E159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B4340-6E05-F94F-BA2B-D64618D53744}" type="datetime1">
              <a:rPr lang="en-CA" smtClean="0"/>
              <a:t>2023-04-17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C7F62-DE42-54C5-A897-1F3342162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39A5D-DDC5-D8B7-2D36-EEEE4AE54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0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 descr="Logo, company name&#10;&#10;Description automatically generated">
            <a:extLst>
              <a:ext uri="{FF2B5EF4-FFF2-40B4-BE49-F238E27FC236}">
                <a16:creationId xmlns:a16="http://schemas.microsoft.com/office/drawing/2014/main" id="{1FBC20E1-6469-0580-BD56-EBBBEE93E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156" y="5119464"/>
            <a:ext cx="2029552" cy="1128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660113"/>
                <a:ext cx="9144000" cy="2387600"/>
              </a:xfrm>
            </p:spPr>
            <p:txBody>
              <a:bodyPr anchor="b">
                <a:normAutofit fontScale="90000"/>
              </a:bodyPr>
              <a:lstStyle/>
              <a:p>
                <a:pPr algn="l"/>
                <a:r>
                  <a:rPr lang="en-US" sz="6200" dirty="0"/>
                  <a:t>Parallel </a:t>
                </a:r>
                <a14:m>
                  <m:oMath xmlns:m="http://schemas.openxmlformats.org/officeDocument/2006/math">
                    <m:r>
                      <a:rPr lang="en-US" sz="6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6200" dirty="0"/>
                  <a:t>-Core Maintenance in Dynamic Graphs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660113"/>
                <a:ext cx="9144000" cy="2387600"/>
              </a:xfrm>
              <a:blipFill>
                <a:blip r:embed="rId4"/>
                <a:stretch>
                  <a:fillRect l="-3667" r="-1200" b="-16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937" y="3288740"/>
            <a:ext cx="9144000" cy="10858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z="2800" dirty="0"/>
              <a:t>Ph.D. Thesis Defense by </a:t>
            </a:r>
            <a:r>
              <a:rPr lang="en-CA" altLang="en-US" sz="2800" dirty="0"/>
              <a:t>Bin Guo</a:t>
            </a:r>
          </a:p>
          <a:p>
            <a:r>
              <a:rPr lang="en-CA" altLang="en-US" sz="1800" dirty="0"/>
              <a:t>Apr. 19,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89C360-571A-542F-E648-4292C077E85E}"/>
              </a:ext>
            </a:extLst>
          </p:cNvPr>
          <p:cNvSpPr txBox="1"/>
          <p:nvPr/>
        </p:nvSpPr>
        <p:spPr>
          <a:xfrm>
            <a:off x="1586063" y="4365123"/>
            <a:ext cx="5551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Committee Members: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Dr. Terry Todd (Chair)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Dr. Emil Sekerinski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Dr. Ryszard Janicki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zh-CN" dirty="0"/>
              <a:t>Dr. </a:t>
            </a:r>
            <a:r>
              <a:rPr lang="en-CA" altLang="zh-CN" dirty="0" err="1"/>
              <a:t>Nedialko</a:t>
            </a:r>
            <a:r>
              <a:rPr lang="en-CA" altLang="zh-CN" dirty="0"/>
              <a:t> Nedialkov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zh-CN" dirty="0"/>
              <a:t>Dr. Richard Paige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zh-CN" dirty="0"/>
              <a:t>Dr. Maryam Mehri </a:t>
            </a:r>
            <a:r>
              <a:rPr lang="en-CA" altLang="zh-CN" dirty="0" err="1"/>
              <a:t>Dehnavi</a:t>
            </a:r>
            <a:r>
              <a:rPr lang="en-CA" altLang="zh-CN" dirty="0"/>
              <a:t> (University of Toronto) </a:t>
            </a:r>
            <a:endParaRPr lang="zh-CN" altLang="en-US" dirty="0"/>
          </a:p>
        </p:txBody>
      </p:sp>
      <p:pic>
        <p:nvPicPr>
          <p:cNvPr id="7" name="图片 4" descr="Logo&#10;&#10;Description automatically generated">
            <a:extLst>
              <a:ext uri="{FF2B5EF4-FFF2-40B4-BE49-F238E27FC236}">
                <a16:creationId xmlns:a16="http://schemas.microsoft.com/office/drawing/2014/main" id="{79B4F3EE-A9E4-089A-B033-86B3B8613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4813" y="5033259"/>
            <a:ext cx="1214454" cy="121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2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14F7F4-F982-4F5E-B074-47E272196C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64476" y="14780"/>
                <a:ext cx="10515600" cy="1325563"/>
              </a:xfrm>
            </p:spPr>
            <p:txBody>
              <a:bodyPr/>
              <a:lstStyle/>
              <a:p>
                <a:r>
                  <a:rPr lang="en-US" altLang="zh-CN">
                    <a:ea typeface="等线 Light"/>
                  </a:rPr>
                  <a:t>Sequential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等线 Light"/>
                      </a:rPr>
                      <m:t>𝑘</m:t>
                    </m:r>
                  </m:oMath>
                </a14:m>
                <a:r>
                  <a:rPr lang="en-US" altLang="zh-CN">
                    <a:ea typeface="等线 Light"/>
                  </a:rPr>
                  <a:t>-Core Maintenance Algorithms</a:t>
                </a:r>
                <a:endParaRPr lang="zh-CN" altLang="en-US">
                  <a:ea typeface="等线 Ligh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14F7F4-F982-4F5E-B074-47E272196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64476" y="14780"/>
                <a:ext cx="10515600" cy="1325563"/>
              </a:xfrm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2CCAC6C7-028C-FFD3-1C6F-D7CAB76544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7360" y="5040119"/>
                <a:ext cx="10621108" cy="859519"/>
              </a:xfr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t">
                <a:normAutofit fontScale="70000" lnSpcReduction="20000"/>
              </a:bodyPr>
              <a:lstStyle/>
              <a:p>
                <a:r>
                  <a:rPr lang="en-CA" altLang="zh-CN">
                    <a:ea typeface="等线"/>
                    <a:cs typeface="Calibri"/>
                  </a:rPr>
                  <a:t>T</a:t>
                </a:r>
                <a:r>
                  <a:rPr lang="zh-CN" altLang="en-US">
                    <a:ea typeface="等线"/>
                    <a:cs typeface="Calibri"/>
                  </a:rPr>
                  <a:t>he </a:t>
                </a:r>
                <a:r>
                  <a:rPr lang="zh-CN" altLang="en-US">
                    <a:solidFill>
                      <a:srgbClr val="FF0000"/>
                    </a:solidFill>
                    <a:ea typeface="等线"/>
                    <a:cs typeface="Calibri"/>
                  </a:rPr>
                  <a:t>Order</a:t>
                </a:r>
                <a:r>
                  <a:rPr lang="zh-CN" altLang="en-US">
                    <a:ea typeface="等线"/>
                    <a:cs typeface="Calibri"/>
                  </a:rPr>
                  <a:t> </a:t>
                </a:r>
                <a:r>
                  <a:rPr lang="en-CA" altLang="zh-CN">
                    <a:ea typeface="等线"/>
                    <a:cs typeface="Calibri"/>
                  </a:rPr>
                  <a:t>algorithm </a:t>
                </a:r>
                <a:r>
                  <a:rPr lang="zh-CN" altLang="en-US">
                    <a:ea typeface="等线"/>
                    <a:cs typeface="Calibri"/>
                  </a:rPr>
                  <a:t>is much faster th</a:t>
                </a:r>
                <a:r>
                  <a:rPr lang="en-CA" altLang="zh-CN">
                    <a:ea typeface="等线"/>
                    <a:cs typeface="Calibri"/>
                  </a:rPr>
                  <a:t>a</a:t>
                </a:r>
                <a:r>
                  <a:rPr lang="zh-CN" altLang="en-US">
                    <a:ea typeface="等线"/>
                    <a:cs typeface="Calibri"/>
                  </a:rPr>
                  <a:t>n the</a:t>
                </a:r>
                <a:r>
                  <a:rPr lang="en-US" altLang="zh-CN">
                    <a:ea typeface="等线"/>
                    <a:cs typeface="Calibri"/>
                  </a:rPr>
                  <a:t> </a:t>
                </a:r>
                <a:r>
                  <a:rPr lang="en-US" altLang="zh-CN">
                    <a:solidFill>
                      <a:srgbClr val="00B050"/>
                    </a:solidFill>
                    <a:ea typeface="等线"/>
                    <a:cs typeface="Calibri"/>
                  </a:rPr>
                  <a:t>Traversal</a:t>
                </a:r>
                <a:r>
                  <a:rPr lang="en-US" altLang="zh-CN">
                    <a:ea typeface="等线"/>
                    <a:cs typeface="Calibri"/>
                  </a:rPr>
                  <a:t> </a:t>
                </a:r>
                <a:r>
                  <a:rPr lang="zh-CN" altLang="en-US">
                    <a:ea typeface="等线"/>
                    <a:cs typeface="Calibri"/>
                  </a:rPr>
                  <a:t>algorithm</a:t>
                </a:r>
                <a:r>
                  <a:rPr lang="en-US" altLang="zh-CN">
                    <a:ea typeface="等线"/>
                    <a:cs typeface="Calibri"/>
                  </a:rPr>
                  <a:t> [4]</a:t>
                </a:r>
                <a:endParaRPr lang="en-CA" altLang="zh-CN">
                  <a:ea typeface="等线"/>
                  <a:cs typeface="Calibri"/>
                </a:endParaRPr>
              </a:p>
              <a:p>
                <a:r>
                  <a:rPr lang="en-US" altLang="zh-CN">
                    <a:ea typeface="等线"/>
                    <a:cs typeface="Calibri"/>
                  </a:rPr>
                  <a:t>The </a:t>
                </a:r>
                <a:r>
                  <a:rPr lang="en-US" altLang="zh-CN">
                    <a:solidFill>
                      <a:srgbClr val="FF0000"/>
                    </a:solidFill>
                    <a:ea typeface="等线"/>
                    <a:cs typeface="Calibri"/>
                  </a:rPr>
                  <a:t>Order</a:t>
                </a:r>
                <a:r>
                  <a:rPr lang="en-US" altLang="zh-CN">
                    <a:ea typeface="等线"/>
                    <a:cs typeface="Calibri"/>
                  </a:rPr>
                  <a:t> algorithm maintains an order for all vertices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等线"/>
                        <a:cs typeface="Calibri"/>
                      </a:rPr>
                      <m:t>𝑘</m:t>
                    </m:r>
                  </m:oMath>
                </a14:m>
                <a:r>
                  <a:rPr lang="en-US" altLang="zh-CN">
                    <a:solidFill>
                      <a:srgbClr val="FF0000"/>
                    </a:solidFill>
                    <a:ea typeface="等线"/>
                    <a:cs typeface="Calibri"/>
                  </a:rPr>
                  <a:t>-order</a:t>
                </a:r>
                <a:r>
                  <a:rPr lang="en-US" altLang="zh-CN">
                    <a:ea typeface="等线"/>
                    <a:cs typeface="Calibri"/>
                  </a:rPr>
                  <a:t>) to reduce the size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altLang="zh-CN" b="0" i="1" dirty="0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</m:ctrlPr>
                      </m:sSupPr>
                      <m:e>
                        <m:r>
                          <a:rPr lang="en-CA" altLang="zh-CN" b="0" i="1" dirty="0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  <m:t>𝑉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>
                  <a:ea typeface="等线"/>
                  <a:cs typeface="Calibri"/>
                </a:endParaRPr>
              </a:p>
              <a:p>
                <a:endParaRPr lang="zh-CN" altLang="en-US">
                  <a:ea typeface="等线"/>
                  <a:cs typeface="Calibri"/>
                </a:endParaRPr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2CCAC6C7-028C-FFD3-1C6F-D7CAB7654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7360" y="5040119"/>
                <a:ext cx="10621108" cy="859519"/>
              </a:xfrm>
              <a:blipFill>
                <a:blip r:embed="rId4"/>
                <a:stretch>
                  <a:fillRect l="-517" t="-13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683D18-13B5-EF65-FEF2-EA3F15B2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E8CD2D47-7383-C230-2B29-28CCB6BBC6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8" r="3115" b="11617"/>
          <a:stretch/>
        </p:blipFill>
        <p:spPr>
          <a:xfrm>
            <a:off x="138859" y="1417283"/>
            <a:ext cx="11966833" cy="29162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9D9912-949F-35B8-3A51-68BEE9917E74}"/>
              </a:ext>
            </a:extLst>
          </p:cNvPr>
          <p:cNvCxnSpPr>
            <a:cxnSpLocks/>
          </p:cNvCxnSpPr>
          <p:nvPr/>
        </p:nvCxnSpPr>
        <p:spPr>
          <a:xfrm flipV="1">
            <a:off x="7098384" y="4303838"/>
            <a:ext cx="1462293" cy="73628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79AECE-619D-B21B-9001-C3A88695FAAE}"/>
              </a:ext>
            </a:extLst>
          </p:cNvPr>
          <p:cNvCxnSpPr>
            <a:cxnSpLocks/>
          </p:cNvCxnSpPr>
          <p:nvPr/>
        </p:nvCxnSpPr>
        <p:spPr>
          <a:xfrm flipV="1">
            <a:off x="2351787" y="4333521"/>
            <a:ext cx="5305778" cy="7082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447566-DADA-DBB2-3B7C-D91BCCA304E1}"/>
              </a:ext>
            </a:extLst>
          </p:cNvPr>
          <p:cNvCxnSpPr>
            <a:cxnSpLocks/>
          </p:cNvCxnSpPr>
          <p:nvPr/>
        </p:nvCxnSpPr>
        <p:spPr>
          <a:xfrm flipH="1" flipV="1">
            <a:off x="2938809" y="4333521"/>
            <a:ext cx="3794061" cy="73796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F5064A2-5162-561F-0035-D7FF78A9051D}"/>
              </a:ext>
            </a:extLst>
          </p:cNvPr>
          <p:cNvSpPr txBox="1"/>
          <p:nvPr/>
        </p:nvSpPr>
        <p:spPr>
          <a:xfrm>
            <a:off x="4338631" y="1509816"/>
            <a:ext cx="115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(second)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BA9509-617A-F3B7-CA4B-7753D7DB0A41}"/>
              </a:ext>
            </a:extLst>
          </p:cNvPr>
          <p:cNvSpPr txBox="1"/>
          <p:nvPr/>
        </p:nvSpPr>
        <p:spPr>
          <a:xfrm>
            <a:off x="9644409" y="1509816"/>
            <a:ext cx="115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(second)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E41D7C-DC85-BF86-A6FD-8E4389F5BCFF}"/>
              </a:ext>
            </a:extLst>
          </p:cNvPr>
          <p:cNvCxnSpPr>
            <a:cxnSpLocks/>
          </p:cNvCxnSpPr>
          <p:nvPr/>
        </p:nvCxnSpPr>
        <p:spPr>
          <a:xfrm flipV="1">
            <a:off x="2114721" y="4274155"/>
            <a:ext cx="0" cy="767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FD5E72F7-0D28-F2DF-BC86-613C1DDF7FB9}"/>
              </a:ext>
            </a:extLst>
          </p:cNvPr>
          <p:cNvSpPr/>
          <p:nvPr/>
        </p:nvSpPr>
        <p:spPr>
          <a:xfrm>
            <a:off x="1293768" y="2665517"/>
            <a:ext cx="5439102" cy="206337"/>
          </a:xfrm>
          <a:prstGeom prst="rect">
            <a:avLst/>
          </a:prstGeom>
          <a:solidFill>
            <a:schemeClr val="accent1">
              <a:alpha val="3787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7A2BC-BB19-F922-EAC3-E908D627FF66}"/>
              </a:ext>
            </a:extLst>
          </p:cNvPr>
          <p:cNvSpPr txBox="1"/>
          <p:nvPr/>
        </p:nvSpPr>
        <p:spPr>
          <a:xfrm>
            <a:off x="3685203" y="1054480"/>
            <a:ext cx="517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Insert or remove 100,000 edges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57AD3F-C3D9-96F4-881D-41B0BBD18102}"/>
              </a:ext>
            </a:extLst>
          </p:cNvPr>
          <p:cNvSpPr txBox="1"/>
          <p:nvPr/>
        </p:nvSpPr>
        <p:spPr>
          <a:xfrm>
            <a:off x="529020" y="5948374"/>
            <a:ext cx="111865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dirty="0">
                <a:ea typeface="等线"/>
              </a:rPr>
              <a:t>[4] </a:t>
            </a:r>
            <a:r>
              <a:rPr lang="en-US" altLang="zh-CN" sz="1600" dirty="0" err="1">
                <a:ea typeface="等线"/>
              </a:rPr>
              <a:t>Yikai</a:t>
            </a:r>
            <a:r>
              <a:rPr lang="en-US" altLang="zh-CN" sz="1600" dirty="0">
                <a:ea typeface="等线"/>
              </a:rPr>
              <a:t> Zhang, Jeffrey Xu Yu, Ying Zhang, and Lu Qin. A fast order-based approach for core maintenance.</a:t>
            </a:r>
          </a:p>
          <a:p>
            <a:r>
              <a:rPr lang="en-US" altLang="zh-CN" sz="1600" dirty="0">
                <a:ea typeface="等线"/>
              </a:rPr>
              <a:t> ICDE, pages 337–348, 2017.</a:t>
            </a:r>
            <a:endParaRPr lang="zh-CN" altLang="en-US" sz="1600" dirty="0">
              <a:ea typeface="等线"/>
              <a:cs typeface="Calibri" panose="020F0502020204030204"/>
            </a:endParaRPr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id="{AC02B04B-5B52-E007-ED6D-80F5A3F95A6A}"/>
              </a:ext>
            </a:extLst>
          </p:cNvPr>
          <p:cNvSpPr/>
          <p:nvPr/>
        </p:nvSpPr>
        <p:spPr>
          <a:xfrm>
            <a:off x="6752898" y="2646105"/>
            <a:ext cx="5221191" cy="206337"/>
          </a:xfrm>
          <a:prstGeom prst="rect">
            <a:avLst/>
          </a:prstGeom>
          <a:solidFill>
            <a:schemeClr val="accent1">
              <a:alpha val="3787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40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864D67-2BB4-CC00-A1BF-87819FF7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 vs Traversal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13E17-F8B4-09FA-6457-08C6CC4B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  <p:sp>
        <p:nvSpPr>
          <p:cNvPr id="8" name="Oval 85">
            <a:extLst>
              <a:ext uri="{FF2B5EF4-FFF2-40B4-BE49-F238E27FC236}">
                <a16:creationId xmlns:a16="http://schemas.microsoft.com/office/drawing/2014/main" id="{7E1B61ED-358A-E16E-0785-C0E431BC2FA4}"/>
              </a:ext>
            </a:extLst>
          </p:cNvPr>
          <p:cNvSpPr/>
          <p:nvPr/>
        </p:nvSpPr>
        <p:spPr>
          <a:xfrm>
            <a:off x="8049981" y="1555318"/>
            <a:ext cx="2968539" cy="2326945"/>
          </a:xfrm>
          <a:prstGeom prst="ellipse">
            <a:avLst/>
          </a:prstGeom>
          <a:solidFill>
            <a:schemeClr val="accent6">
              <a:lumMod val="60000"/>
              <a:lumOff val="40000"/>
              <a:alpha val="38809"/>
            </a:schemeClr>
          </a:solidFill>
          <a:ln w="22225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86">
            <a:extLst>
              <a:ext uri="{FF2B5EF4-FFF2-40B4-BE49-F238E27FC236}">
                <a16:creationId xmlns:a16="http://schemas.microsoft.com/office/drawing/2014/main" id="{49635226-CEDC-6F20-664F-8EEB6045D8D1}"/>
              </a:ext>
            </a:extLst>
          </p:cNvPr>
          <p:cNvSpPr/>
          <p:nvPr/>
        </p:nvSpPr>
        <p:spPr>
          <a:xfrm>
            <a:off x="8423628" y="2267071"/>
            <a:ext cx="1326166" cy="1325563"/>
          </a:xfrm>
          <a:prstGeom prst="ellipse">
            <a:avLst/>
          </a:prstGeom>
          <a:solidFill>
            <a:schemeClr val="accent2">
              <a:lumMod val="40000"/>
              <a:lumOff val="60000"/>
              <a:alpha val="38809"/>
            </a:schemeClr>
          </a:solidFill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2">
            <a:extLst>
              <a:ext uri="{FF2B5EF4-FFF2-40B4-BE49-F238E27FC236}">
                <a16:creationId xmlns:a16="http://schemas.microsoft.com/office/drawing/2014/main" id="{F9E0B789-16BE-9936-1304-3090C57818E7}"/>
              </a:ext>
            </a:extLst>
          </p:cNvPr>
          <p:cNvSpPr/>
          <p:nvPr/>
        </p:nvSpPr>
        <p:spPr>
          <a:xfrm>
            <a:off x="8593667" y="2461308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23">
            <a:extLst>
              <a:ext uri="{FF2B5EF4-FFF2-40B4-BE49-F238E27FC236}">
                <a16:creationId xmlns:a16="http://schemas.microsoft.com/office/drawing/2014/main" id="{835964A3-46BF-42A4-EFF6-4972ABC18B76}"/>
              </a:ext>
            </a:extLst>
          </p:cNvPr>
          <p:cNvSpPr/>
          <p:nvPr/>
        </p:nvSpPr>
        <p:spPr>
          <a:xfrm>
            <a:off x="8593667" y="3105771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Oval 24">
            <a:extLst>
              <a:ext uri="{FF2B5EF4-FFF2-40B4-BE49-F238E27FC236}">
                <a16:creationId xmlns:a16="http://schemas.microsoft.com/office/drawing/2014/main" id="{CCBF726E-03AC-26FB-335E-B747F44EB2C7}"/>
              </a:ext>
            </a:extLst>
          </p:cNvPr>
          <p:cNvSpPr/>
          <p:nvPr/>
        </p:nvSpPr>
        <p:spPr>
          <a:xfrm>
            <a:off x="9230161" y="3105771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Oval 25">
            <a:extLst>
              <a:ext uri="{FF2B5EF4-FFF2-40B4-BE49-F238E27FC236}">
                <a16:creationId xmlns:a16="http://schemas.microsoft.com/office/drawing/2014/main" id="{8A233E99-1DD5-D59E-4938-BA92AFBFA4E3}"/>
              </a:ext>
            </a:extLst>
          </p:cNvPr>
          <p:cNvSpPr/>
          <p:nvPr/>
        </p:nvSpPr>
        <p:spPr>
          <a:xfrm>
            <a:off x="9230161" y="2461308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5" name="Straight Connector 27">
            <a:extLst>
              <a:ext uri="{FF2B5EF4-FFF2-40B4-BE49-F238E27FC236}">
                <a16:creationId xmlns:a16="http://schemas.microsoft.com/office/drawing/2014/main" id="{DCE1AC3F-EAAF-107F-0340-D37888858C25}"/>
              </a:ext>
            </a:extLst>
          </p:cNvPr>
          <p:cNvCxnSpPr/>
          <p:nvPr/>
        </p:nvCxnSpPr>
        <p:spPr>
          <a:xfrm>
            <a:off x="8758767" y="2784038"/>
            <a:ext cx="0" cy="32173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28">
            <a:extLst>
              <a:ext uri="{FF2B5EF4-FFF2-40B4-BE49-F238E27FC236}">
                <a16:creationId xmlns:a16="http://schemas.microsoft.com/office/drawing/2014/main" id="{9661B18F-FC94-55FE-9334-B9D1BC8C7340}"/>
              </a:ext>
            </a:extLst>
          </p:cNvPr>
          <p:cNvCxnSpPr/>
          <p:nvPr/>
        </p:nvCxnSpPr>
        <p:spPr>
          <a:xfrm>
            <a:off x="9395261" y="2784038"/>
            <a:ext cx="0" cy="32173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29">
            <a:extLst>
              <a:ext uri="{FF2B5EF4-FFF2-40B4-BE49-F238E27FC236}">
                <a16:creationId xmlns:a16="http://schemas.microsoft.com/office/drawing/2014/main" id="{27AF8978-48AA-6F45-ACA8-7CE7D797E2DD}"/>
              </a:ext>
            </a:extLst>
          </p:cNvPr>
          <p:cNvCxnSpPr>
            <a:cxnSpLocks/>
          </p:cNvCxnSpPr>
          <p:nvPr/>
        </p:nvCxnSpPr>
        <p:spPr>
          <a:xfrm flipH="1">
            <a:off x="8875510" y="2736775"/>
            <a:ext cx="403008" cy="41625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A029AC5D-16A5-A3E1-D1EC-47B27E590D0C}"/>
              </a:ext>
            </a:extLst>
          </p:cNvPr>
          <p:cNvCxnSpPr>
            <a:cxnSpLocks/>
          </p:cNvCxnSpPr>
          <p:nvPr/>
        </p:nvCxnSpPr>
        <p:spPr>
          <a:xfrm>
            <a:off x="8923867" y="2622673"/>
            <a:ext cx="306294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38">
            <a:extLst>
              <a:ext uri="{FF2B5EF4-FFF2-40B4-BE49-F238E27FC236}">
                <a16:creationId xmlns:a16="http://schemas.microsoft.com/office/drawing/2014/main" id="{A42F9EA5-25AC-9E0A-9CAB-75CCD99FAE20}"/>
              </a:ext>
            </a:extLst>
          </p:cNvPr>
          <p:cNvCxnSpPr>
            <a:cxnSpLocks/>
          </p:cNvCxnSpPr>
          <p:nvPr/>
        </p:nvCxnSpPr>
        <p:spPr>
          <a:xfrm>
            <a:off x="8923867" y="3267136"/>
            <a:ext cx="306294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41">
            <a:extLst>
              <a:ext uri="{FF2B5EF4-FFF2-40B4-BE49-F238E27FC236}">
                <a16:creationId xmlns:a16="http://schemas.microsoft.com/office/drawing/2014/main" id="{260F6549-CBA6-C3C5-159D-06130F42FABD}"/>
              </a:ext>
            </a:extLst>
          </p:cNvPr>
          <p:cNvSpPr/>
          <p:nvPr/>
        </p:nvSpPr>
        <p:spPr>
          <a:xfrm>
            <a:off x="8778393" y="1920162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Oval 42">
            <a:extLst>
              <a:ext uri="{FF2B5EF4-FFF2-40B4-BE49-F238E27FC236}">
                <a16:creationId xmlns:a16="http://schemas.microsoft.com/office/drawing/2014/main" id="{54BAC959-455F-DB8D-3862-1879656059B2}"/>
              </a:ext>
            </a:extLst>
          </p:cNvPr>
          <p:cNvSpPr/>
          <p:nvPr/>
        </p:nvSpPr>
        <p:spPr>
          <a:xfrm>
            <a:off x="9773522" y="1920162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Oval 43">
            <a:extLst>
              <a:ext uri="{FF2B5EF4-FFF2-40B4-BE49-F238E27FC236}">
                <a16:creationId xmlns:a16="http://schemas.microsoft.com/office/drawing/2014/main" id="{B61FB88D-D588-90DC-39E4-7DB9BC2D55F5}"/>
              </a:ext>
            </a:extLst>
          </p:cNvPr>
          <p:cNvSpPr/>
          <p:nvPr/>
        </p:nvSpPr>
        <p:spPr>
          <a:xfrm>
            <a:off x="9773522" y="2828808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151EEBD-BB56-C566-279D-A48D86651368}"/>
              </a:ext>
            </a:extLst>
          </p:cNvPr>
          <p:cNvSpPr/>
          <p:nvPr/>
        </p:nvSpPr>
        <p:spPr>
          <a:xfrm>
            <a:off x="10611722" y="2828808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4" name="Oval 45">
            <a:extLst>
              <a:ext uri="{FF2B5EF4-FFF2-40B4-BE49-F238E27FC236}">
                <a16:creationId xmlns:a16="http://schemas.microsoft.com/office/drawing/2014/main" id="{C0E6877A-7F0C-338F-C224-3328CCF1D3F9}"/>
              </a:ext>
            </a:extLst>
          </p:cNvPr>
          <p:cNvSpPr/>
          <p:nvPr/>
        </p:nvSpPr>
        <p:spPr>
          <a:xfrm>
            <a:off x="10044455" y="3802665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5" name="Oval 46">
            <a:extLst>
              <a:ext uri="{FF2B5EF4-FFF2-40B4-BE49-F238E27FC236}">
                <a16:creationId xmlns:a16="http://schemas.microsoft.com/office/drawing/2014/main" id="{1B4AD335-10E9-3818-7B41-4CE236279A1A}"/>
              </a:ext>
            </a:extLst>
          </p:cNvPr>
          <p:cNvSpPr/>
          <p:nvPr/>
        </p:nvSpPr>
        <p:spPr>
          <a:xfrm>
            <a:off x="7542306" y="3105771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Oval 47">
            <a:extLst>
              <a:ext uri="{FF2B5EF4-FFF2-40B4-BE49-F238E27FC236}">
                <a16:creationId xmlns:a16="http://schemas.microsoft.com/office/drawing/2014/main" id="{C2EF5D3B-6C46-52EE-7B5B-E5C0C5CF9DB5}"/>
              </a:ext>
            </a:extLst>
          </p:cNvPr>
          <p:cNvSpPr/>
          <p:nvPr/>
        </p:nvSpPr>
        <p:spPr>
          <a:xfrm>
            <a:off x="8593667" y="4053039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27" name="Straight Connector 48">
            <a:extLst>
              <a:ext uri="{FF2B5EF4-FFF2-40B4-BE49-F238E27FC236}">
                <a16:creationId xmlns:a16="http://schemas.microsoft.com/office/drawing/2014/main" id="{A947F1DE-3577-263A-DDA0-CC6EC10ACA74}"/>
              </a:ext>
            </a:extLst>
          </p:cNvPr>
          <p:cNvCxnSpPr>
            <a:cxnSpLocks/>
          </p:cNvCxnSpPr>
          <p:nvPr/>
        </p:nvCxnSpPr>
        <p:spPr>
          <a:xfrm>
            <a:off x="9060236" y="2195629"/>
            <a:ext cx="218282" cy="31294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53">
            <a:extLst>
              <a:ext uri="{FF2B5EF4-FFF2-40B4-BE49-F238E27FC236}">
                <a16:creationId xmlns:a16="http://schemas.microsoft.com/office/drawing/2014/main" id="{46FF31F5-29A8-0BAD-8933-F454E418F16C}"/>
              </a:ext>
            </a:extLst>
          </p:cNvPr>
          <p:cNvCxnSpPr>
            <a:cxnSpLocks/>
          </p:cNvCxnSpPr>
          <p:nvPr/>
        </p:nvCxnSpPr>
        <p:spPr>
          <a:xfrm>
            <a:off x="9108593" y="2081527"/>
            <a:ext cx="664929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57">
            <a:extLst>
              <a:ext uri="{FF2B5EF4-FFF2-40B4-BE49-F238E27FC236}">
                <a16:creationId xmlns:a16="http://schemas.microsoft.com/office/drawing/2014/main" id="{21FC0C1D-8860-585C-8702-9AAB4FFD7A6A}"/>
              </a:ext>
            </a:extLst>
          </p:cNvPr>
          <p:cNvCxnSpPr>
            <a:cxnSpLocks/>
          </p:cNvCxnSpPr>
          <p:nvPr/>
        </p:nvCxnSpPr>
        <p:spPr>
          <a:xfrm flipV="1">
            <a:off x="9512004" y="2195629"/>
            <a:ext cx="309875" cy="31294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61">
            <a:extLst>
              <a:ext uri="{FF2B5EF4-FFF2-40B4-BE49-F238E27FC236}">
                <a16:creationId xmlns:a16="http://schemas.microsoft.com/office/drawing/2014/main" id="{6724C0DA-88F7-623F-DED7-2D8A5E210D02}"/>
              </a:ext>
            </a:extLst>
          </p:cNvPr>
          <p:cNvCxnSpPr>
            <a:cxnSpLocks/>
          </p:cNvCxnSpPr>
          <p:nvPr/>
        </p:nvCxnSpPr>
        <p:spPr>
          <a:xfrm flipH="1" flipV="1">
            <a:off x="9512004" y="2736775"/>
            <a:ext cx="309875" cy="13929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67">
            <a:extLst>
              <a:ext uri="{FF2B5EF4-FFF2-40B4-BE49-F238E27FC236}">
                <a16:creationId xmlns:a16="http://schemas.microsoft.com/office/drawing/2014/main" id="{D6518C63-A3B8-E7E7-598C-D62A24D78548}"/>
              </a:ext>
            </a:extLst>
          </p:cNvPr>
          <p:cNvCxnSpPr>
            <a:cxnSpLocks/>
          </p:cNvCxnSpPr>
          <p:nvPr/>
        </p:nvCxnSpPr>
        <p:spPr>
          <a:xfrm flipH="1">
            <a:off x="10103722" y="2990173"/>
            <a:ext cx="5080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70">
            <a:extLst>
              <a:ext uri="{FF2B5EF4-FFF2-40B4-BE49-F238E27FC236}">
                <a16:creationId xmlns:a16="http://schemas.microsoft.com/office/drawing/2014/main" id="{ED1D2F00-C462-2A9E-DBC6-F41178412CFC}"/>
              </a:ext>
            </a:extLst>
          </p:cNvPr>
          <p:cNvCxnSpPr>
            <a:cxnSpLocks/>
            <a:stCxn id="24" idx="7"/>
            <a:endCxn id="48" idx="4"/>
          </p:cNvCxnSpPr>
          <p:nvPr/>
        </p:nvCxnSpPr>
        <p:spPr>
          <a:xfrm flipV="1">
            <a:off x="10326298" y="3148718"/>
            <a:ext cx="452908" cy="70121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73">
            <a:extLst>
              <a:ext uri="{FF2B5EF4-FFF2-40B4-BE49-F238E27FC236}">
                <a16:creationId xmlns:a16="http://schemas.microsoft.com/office/drawing/2014/main" id="{E5FC4050-B21D-33DE-65DF-1B0FDE4ED43D}"/>
              </a:ext>
            </a:extLst>
          </p:cNvPr>
          <p:cNvCxnSpPr>
            <a:cxnSpLocks/>
            <a:stCxn id="36" idx="6"/>
            <a:endCxn id="24" idx="3"/>
          </p:cNvCxnSpPr>
          <p:nvPr/>
        </p:nvCxnSpPr>
        <p:spPr>
          <a:xfrm flipV="1">
            <a:off x="9749794" y="4078132"/>
            <a:ext cx="343018" cy="13627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76">
            <a:extLst>
              <a:ext uri="{FF2B5EF4-FFF2-40B4-BE49-F238E27FC236}">
                <a16:creationId xmlns:a16="http://schemas.microsoft.com/office/drawing/2014/main" id="{67F7D8FC-8F4C-1033-171B-6DFE44A54FB9}"/>
              </a:ext>
            </a:extLst>
          </p:cNvPr>
          <p:cNvCxnSpPr>
            <a:cxnSpLocks/>
          </p:cNvCxnSpPr>
          <p:nvPr/>
        </p:nvCxnSpPr>
        <p:spPr>
          <a:xfrm flipH="1">
            <a:off x="7872506" y="3267136"/>
            <a:ext cx="721161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79">
            <a:extLst>
              <a:ext uri="{FF2B5EF4-FFF2-40B4-BE49-F238E27FC236}">
                <a16:creationId xmlns:a16="http://schemas.microsoft.com/office/drawing/2014/main" id="{0CBBEB5B-257D-E877-6D3E-24A31A64C349}"/>
              </a:ext>
            </a:extLst>
          </p:cNvPr>
          <p:cNvCxnSpPr>
            <a:cxnSpLocks/>
          </p:cNvCxnSpPr>
          <p:nvPr/>
        </p:nvCxnSpPr>
        <p:spPr>
          <a:xfrm flipH="1">
            <a:off x="8923867" y="4214404"/>
            <a:ext cx="49572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val 81">
            <a:extLst>
              <a:ext uri="{FF2B5EF4-FFF2-40B4-BE49-F238E27FC236}">
                <a16:creationId xmlns:a16="http://schemas.microsoft.com/office/drawing/2014/main" id="{88CC569D-ECE9-54A4-F14C-8675FF84C6E5}"/>
              </a:ext>
            </a:extLst>
          </p:cNvPr>
          <p:cNvSpPr/>
          <p:nvPr/>
        </p:nvSpPr>
        <p:spPr>
          <a:xfrm>
            <a:off x="9419594" y="4053039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7" name="Oval 87">
            <a:extLst>
              <a:ext uri="{FF2B5EF4-FFF2-40B4-BE49-F238E27FC236}">
                <a16:creationId xmlns:a16="http://schemas.microsoft.com/office/drawing/2014/main" id="{EC64B11F-E57C-4CEC-D51E-5FE9BB98F759}"/>
              </a:ext>
            </a:extLst>
          </p:cNvPr>
          <p:cNvSpPr/>
          <p:nvPr/>
        </p:nvSpPr>
        <p:spPr>
          <a:xfrm>
            <a:off x="7366000" y="1253067"/>
            <a:ext cx="3716867" cy="3365498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88">
            <a:extLst>
              <a:ext uri="{FF2B5EF4-FFF2-40B4-BE49-F238E27FC236}">
                <a16:creationId xmlns:a16="http://schemas.microsoft.com/office/drawing/2014/main" id="{1FFE66CB-041E-DD0F-8CD1-AB81B641DE34}"/>
              </a:ext>
            </a:extLst>
          </p:cNvPr>
          <p:cNvSpPr txBox="1"/>
          <p:nvPr/>
        </p:nvSpPr>
        <p:spPr>
          <a:xfrm>
            <a:off x="8657206" y="942128"/>
            <a:ext cx="113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1-core</a:t>
            </a:r>
          </a:p>
        </p:txBody>
      </p:sp>
      <p:sp>
        <p:nvSpPr>
          <p:cNvPr id="39" name="TextBox 89">
            <a:extLst>
              <a:ext uri="{FF2B5EF4-FFF2-40B4-BE49-F238E27FC236}">
                <a16:creationId xmlns:a16="http://schemas.microsoft.com/office/drawing/2014/main" id="{4272148F-32F4-6FC3-DB7A-EE3F1731C924}"/>
              </a:ext>
            </a:extLst>
          </p:cNvPr>
          <p:cNvSpPr txBox="1"/>
          <p:nvPr/>
        </p:nvSpPr>
        <p:spPr>
          <a:xfrm>
            <a:off x="8871049" y="1266119"/>
            <a:ext cx="113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2-core</a:t>
            </a:r>
          </a:p>
        </p:txBody>
      </p:sp>
      <p:sp>
        <p:nvSpPr>
          <p:cNvPr id="40" name="TextBox 90">
            <a:extLst>
              <a:ext uri="{FF2B5EF4-FFF2-40B4-BE49-F238E27FC236}">
                <a16:creationId xmlns:a16="http://schemas.microsoft.com/office/drawing/2014/main" id="{1B149E8F-CD07-ED2D-4C94-42F676C074B7}"/>
              </a:ext>
            </a:extLst>
          </p:cNvPr>
          <p:cNvSpPr txBox="1"/>
          <p:nvPr/>
        </p:nvSpPr>
        <p:spPr>
          <a:xfrm>
            <a:off x="8827411" y="3523128"/>
            <a:ext cx="99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3-core</a:t>
            </a:r>
          </a:p>
        </p:txBody>
      </p:sp>
      <p:sp>
        <p:nvSpPr>
          <p:cNvPr id="41" name="Oval 94">
            <a:extLst>
              <a:ext uri="{FF2B5EF4-FFF2-40B4-BE49-F238E27FC236}">
                <a16:creationId xmlns:a16="http://schemas.microsoft.com/office/drawing/2014/main" id="{7011A1C6-E025-DC08-E28C-D61E4AA7DE93}"/>
              </a:ext>
            </a:extLst>
          </p:cNvPr>
          <p:cNvSpPr/>
          <p:nvPr/>
        </p:nvSpPr>
        <p:spPr>
          <a:xfrm>
            <a:off x="8948318" y="4918057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42" name="Oval 97">
            <a:extLst>
              <a:ext uri="{FF2B5EF4-FFF2-40B4-BE49-F238E27FC236}">
                <a16:creationId xmlns:a16="http://schemas.microsoft.com/office/drawing/2014/main" id="{3D4A1F00-FF21-2E88-77EE-C10BEFF971E3}"/>
              </a:ext>
            </a:extLst>
          </p:cNvPr>
          <p:cNvSpPr/>
          <p:nvPr/>
        </p:nvSpPr>
        <p:spPr>
          <a:xfrm>
            <a:off x="8938606" y="5419736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Oval 101">
            <a:extLst>
              <a:ext uri="{FF2B5EF4-FFF2-40B4-BE49-F238E27FC236}">
                <a16:creationId xmlns:a16="http://schemas.microsoft.com/office/drawing/2014/main" id="{5271E9C1-C208-CBDC-0DAB-A13A55032F03}"/>
              </a:ext>
            </a:extLst>
          </p:cNvPr>
          <p:cNvSpPr/>
          <p:nvPr/>
        </p:nvSpPr>
        <p:spPr>
          <a:xfrm>
            <a:off x="8938606" y="5921416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TextBox 102">
            <a:extLst>
              <a:ext uri="{FF2B5EF4-FFF2-40B4-BE49-F238E27FC236}">
                <a16:creationId xmlns:a16="http://schemas.microsoft.com/office/drawing/2014/main" id="{D9CACF37-EF0D-58E0-0CDA-5F17C6B54389}"/>
              </a:ext>
            </a:extLst>
          </p:cNvPr>
          <p:cNvSpPr txBox="1"/>
          <p:nvPr/>
        </p:nvSpPr>
        <p:spPr>
          <a:xfrm>
            <a:off x="9567917" y="4862423"/>
            <a:ext cx="171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number 1</a:t>
            </a:r>
          </a:p>
        </p:txBody>
      </p:sp>
      <p:sp>
        <p:nvSpPr>
          <p:cNvPr id="45" name="TextBox 103">
            <a:extLst>
              <a:ext uri="{FF2B5EF4-FFF2-40B4-BE49-F238E27FC236}">
                <a16:creationId xmlns:a16="http://schemas.microsoft.com/office/drawing/2014/main" id="{58BA5AE9-1AA2-3D3F-8FCC-944F8E7137DE}"/>
              </a:ext>
            </a:extLst>
          </p:cNvPr>
          <p:cNvSpPr txBox="1"/>
          <p:nvPr/>
        </p:nvSpPr>
        <p:spPr>
          <a:xfrm>
            <a:off x="9567918" y="5380794"/>
            <a:ext cx="171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number 2</a:t>
            </a:r>
          </a:p>
        </p:txBody>
      </p:sp>
      <p:sp>
        <p:nvSpPr>
          <p:cNvPr id="46" name="TextBox 104">
            <a:extLst>
              <a:ext uri="{FF2B5EF4-FFF2-40B4-BE49-F238E27FC236}">
                <a16:creationId xmlns:a16="http://schemas.microsoft.com/office/drawing/2014/main" id="{D049B680-9456-92B6-BA95-48EFF89E2F07}"/>
              </a:ext>
            </a:extLst>
          </p:cNvPr>
          <p:cNvSpPr txBox="1"/>
          <p:nvPr/>
        </p:nvSpPr>
        <p:spPr>
          <a:xfrm>
            <a:off x="9567918" y="5898115"/>
            <a:ext cx="171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number 3</a:t>
            </a:r>
          </a:p>
        </p:txBody>
      </p:sp>
      <p:cxnSp>
        <p:nvCxnSpPr>
          <p:cNvPr id="47" name="Straight Connector 67">
            <a:extLst>
              <a:ext uri="{FF2B5EF4-FFF2-40B4-BE49-F238E27FC236}">
                <a16:creationId xmlns:a16="http://schemas.microsoft.com/office/drawing/2014/main" id="{4685E2E5-9321-B62D-90B1-B85ADAA88796}"/>
              </a:ext>
            </a:extLst>
          </p:cNvPr>
          <p:cNvCxnSpPr>
            <a:cxnSpLocks/>
            <a:stCxn id="23" idx="1"/>
            <a:endCxn id="21" idx="6"/>
          </p:cNvCxnSpPr>
          <p:nvPr/>
        </p:nvCxnSpPr>
        <p:spPr>
          <a:xfrm flipH="1" flipV="1">
            <a:off x="10103722" y="2081527"/>
            <a:ext cx="556357" cy="79454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3">
            <a:extLst>
              <a:ext uri="{FF2B5EF4-FFF2-40B4-BE49-F238E27FC236}">
                <a16:creationId xmlns:a16="http://schemas.microsoft.com/office/drawing/2014/main" id="{6109E38F-8F31-328B-E5EB-9BC7BF63173C}"/>
              </a:ext>
            </a:extLst>
          </p:cNvPr>
          <p:cNvSpPr/>
          <p:nvPr/>
        </p:nvSpPr>
        <p:spPr>
          <a:xfrm>
            <a:off x="10614106" y="2825988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49" name="Straight Connector 53">
            <a:extLst>
              <a:ext uri="{FF2B5EF4-FFF2-40B4-BE49-F238E27FC236}">
                <a16:creationId xmlns:a16="http://schemas.microsoft.com/office/drawing/2014/main" id="{FA0E1DC8-D080-2468-10CE-82DF45D75A65}"/>
              </a:ext>
            </a:extLst>
          </p:cNvPr>
          <p:cNvCxnSpPr>
            <a:cxnSpLocks/>
            <a:stCxn id="22" idx="0"/>
            <a:endCxn id="21" idx="4"/>
          </p:cNvCxnSpPr>
          <p:nvPr/>
        </p:nvCxnSpPr>
        <p:spPr>
          <a:xfrm flipV="1">
            <a:off x="9938622" y="2242892"/>
            <a:ext cx="0" cy="58591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AFCD12F-0CB1-E946-F0C8-A7C6FE36B02F}"/>
              </a:ext>
            </a:extLst>
          </p:cNvPr>
          <p:cNvSpPr/>
          <p:nvPr/>
        </p:nvSpPr>
        <p:spPr>
          <a:xfrm>
            <a:off x="3081740" y="2081527"/>
            <a:ext cx="2561764" cy="164428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BE81A40-5135-B077-62E6-83D9F8D36C7A}"/>
                  </a:ext>
                </a:extLst>
              </p:cNvPr>
              <p:cNvSpPr txBox="1"/>
              <p:nvPr/>
            </p:nvSpPr>
            <p:spPr>
              <a:xfrm>
                <a:off x="3111554" y="2535850"/>
                <a:ext cx="1598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zh-CN" sz="2400" b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BE81A40-5135-B077-62E6-83D9F8D36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554" y="2535850"/>
                <a:ext cx="1598246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A527AC9-69F5-5A33-6880-DF0BBFACA23F}"/>
                  </a:ext>
                </a:extLst>
              </p:cNvPr>
              <p:cNvSpPr txBox="1"/>
              <p:nvPr/>
            </p:nvSpPr>
            <p:spPr>
              <a:xfrm>
                <a:off x="3065384" y="2992234"/>
                <a:ext cx="2594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altLang="zh-CN" sz="2400" b="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A527AC9-69F5-5A33-6880-DF0BBFACA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384" y="2992234"/>
                <a:ext cx="259447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0F443E44-EF7E-0020-EFDE-AAC1A217F464}"/>
              </a:ext>
            </a:extLst>
          </p:cNvPr>
          <p:cNvSpPr/>
          <p:nvPr/>
        </p:nvSpPr>
        <p:spPr>
          <a:xfrm>
            <a:off x="3111554" y="4479552"/>
            <a:ext cx="2561764" cy="164428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8A8994A-07EB-2A9B-DAAF-1F853CE43145}"/>
                  </a:ext>
                </a:extLst>
              </p:cNvPr>
              <p:cNvSpPr txBox="1"/>
              <p:nvPr/>
            </p:nvSpPr>
            <p:spPr>
              <a:xfrm>
                <a:off x="3270666" y="4919129"/>
                <a:ext cx="1598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zh-CN" sz="2400" b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8A8994A-07EB-2A9B-DAAF-1F853CE43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666" y="4919129"/>
                <a:ext cx="15982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8BCBEC6-E453-B2F0-5897-3C96C0AAFD99}"/>
                  </a:ext>
                </a:extLst>
              </p:cNvPr>
              <p:cNvSpPr txBox="1"/>
              <p:nvPr/>
            </p:nvSpPr>
            <p:spPr>
              <a:xfrm>
                <a:off x="3081740" y="5460595"/>
                <a:ext cx="19760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zh-CN" sz="2400" b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8BCBEC6-E453-B2F0-5897-3C96C0AAF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740" y="5460595"/>
                <a:ext cx="197609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D6680F11-B2ED-3AB7-35FB-1ED79D0C6103}"/>
              </a:ext>
            </a:extLst>
          </p:cNvPr>
          <p:cNvSpPr txBox="1"/>
          <p:nvPr/>
        </p:nvSpPr>
        <p:spPr>
          <a:xfrm>
            <a:off x="1359244" y="2668242"/>
            <a:ext cx="158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Traversal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13976A-6DD5-9A9E-3B29-006CF6AFED44}"/>
              </a:ext>
            </a:extLst>
          </p:cNvPr>
          <p:cNvSpPr txBox="1"/>
          <p:nvPr/>
        </p:nvSpPr>
        <p:spPr>
          <a:xfrm>
            <a:off x="1499636" y="5009304"/>
            <a:ext cx="146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Order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7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3" grpId="0" animBg="1"/>
      <p:bldP spid="54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14F7F4-F982-4F5E-B074-47E272196C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>
                    <a:ea typeface="等线 Light"/>
                  </a:rPr>
                  <a:t>Parallel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等线 Light"/>
                      </a:rPr>
                      <m:t>𝑘</m:t>
                    </m:r>
                  </m:oMath>
                </a14:m>
                <a:r>
                  <a:rPr lang="en-US" altLang="zh-CN">
                    <a:ea typeface="等线 Light"/>
                  </a:rPr>
                  <a:t>-Core Maintenance</a:t>
                </a:r>
                <a:endParaRPr lang="zh-CN" altLang="en-US">
                  <a:ea typeface="等线 Ligh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14F7F4-F982-4F5E-B074-47E272196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CCAC6C7-028C-FFD3-1C6F-D7CAB7654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615"/>
            <a:ext cx="9718964" cy="2087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existing </a:t>
            </a:r>
            <a:r>
              <a:rPr lang="en-US" b="1" dirty="0"/>
              <a:t>parallel</a:t>
            </a:r>
            <a:r>
              <a:rPr lang="en-US" dirty="0"/>
              <a:t> methods [7, 8, 9] are based on </a:t>
            </a:r>
            <a:r>
              <a:rPr lang="en-US" dirty="0">
                <a:solidFill>
                  <a:srgbClr val="00B050"/>
                </a:solidFill>
              </a:rPr>
              <a:t>Traversal</a:t>
            </a:r>
            <a:r>
              <a:rPr lang="en-US" dirty="0"/>
              <a:t> algorithm</a:t>
            </a:r>
          </a:p>
          <a:p>
            <a:r>
              <a:rPr lang="en-US" altLang="zh-CN" dirty="0">
                <a:ea typeface="等线"/>
                <a:cs typeface="Calibri"/>
              </a:rPr>
              <a:t>We first propose a </a:t>
            </a:r>
            <a:r>
              <a:rPr lang="en-US" altLang="zh-CN" dirty="0">
                <a:solidFill>
                  <a:srgbClr val="FF0000"/>
                </a:solidFill>
                <a:ea typeface="等线"/>
                <a:cs typeface="Calibri"/>
              </a:rPr>
              <a:t>Simplified-Order</a:t>
            </a:r>
            <a:r>
              <a:rPr lang="en-US" altLang="zh-CN" dirty="0">
                <a:ea typeface="等线"/>
                <a:cs typeface="Calibri"/>
              </a:rPr>
              <a:t> algorithm</a:t>
            </a:r>
          </a:p>
          <a:p>
            <a:r>
              <a:rPr lang="en-US" altLang="zh-CN" dirty="0">
                <a:ea typeface="等线"/>
                <a:cs typeface="Calibri"/>
              </a:rPr>
              <a:t>Then, we propose a </a:t>
            </a:r>
            <a:r>
              <a:rPr lang="en-US" altLang="zh-CN" dirty="0">
                <a:solidFill>
                  <a:srgbClr val="FF0000"/>
                </a:solidFill>
                <a:ea typeface="等线"/>
                <a:cs typeface="Calibri"/>
              </a:rPr>
              <a:t>Parallel-Order</a:t>
            </a:r>
            <a:r>
              <a:rPr lang="en-US" altLang="zh-CN" dirty="0">
                <a:ea typeface="等线"/>
                <a:cs typeface="Calibri"/>
              </a:rPr>
              <a:t> algorithm</a:t>
            </a:r>
            <a:endParaRPr lang="zh-CN" altLang="en-US" dirty="0">
              <a:ea typeface="等线"/>
              <a:cs typeface="Calibri"/>
            </a:endParaRPr>
          </a:p>
          <a:p>
            <a:endParaRPr lang="zh-CN" altLang="en-US" dirty="0">
              <a:ea typeface="等线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74C7BF-DE82-546F-3047-683A4DB0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92152-F58C-2E46-68D3-1D54A4298564}"/>
              </a:ext>
            </a:extLst>
          </p:cNvPr>
          <p:cNvSpPr txBox="1"/>
          <p:nvPr/>
        </p:nvSpPr>
        <p:spPr>
          <a:xfrm>
            <a:off x="753897" y="4506442"/>
            <a:ext cx="106842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ea typeface="+mn-lt"/>
                <a:cs typeface="+mn-lt"/>
              </a:rPr>
              <a:t>[7] Na Wang, </a:t>
            </a:r>
            <a:r>
              <a:rPr lang="en-US" altLang="zh-CN" sz="1400" dirty="0" err="1">
                <a:ea typeface="+mn-lt"/>
                <a:cs typeface="+mn-lt"/>
              </a:rPr>
              <a:t>Dongxiao</a:t>
            </a:r>
            <a:r>
              <a:rPr lang="en-US" altLang="zh-CN" sz="1400" dirty="0">
                <a:ea typeface="+mn-lt"/>
                <a:cs typeface="+mn-lt"/>
              </a:rPr>
              <a:t> Yu, Hai </a:t>
            </a:r>
            <a:r>
              <a:rPr lang="en-US" altLang="zh-CN" sz="1400" dirty="0" err="1">
                <a:ea typeface="+mn-lt"/>
                <a:cs typeface="+mn-lt"/>
              </a:rPr>
              <a:t>Jin</a:t>
            </a:r>
            <a:r>
              <a:rPr lang="en-US" altLang="zh-CN" sz="1400" dirty="0">
                <a:ea typeface="+mn-lt"/>
                <a:cs typeface="+mn-lt"/>
              </a:rPr>
              <a:t>, Chen Qian, Xia </a:t>
            </a:r>
            <a:r>
              <a:rPr lang="en-US" altLang="zh-CN" sz="1400" dirty="0" err="1">
                <a:ea typeface="+mn-lt"/>
                <a:cs typeface="+mn-lt"/>
              </a:rPr>
              <a:t>Xie</a:t>
            </a:r>
            <a:r>
              <a:rPr lang="en-US" altLang="zh-CN" sz="1400" dirty="0">
                <a:ea typeface="+mn-lt"/>
                <a:cs typeface="+mn-lt"/>
              </a:rPr>
              <a:t>, and Qiang-Sheng Hua. Parallel algorithm for core maintenance in dynamic graphs. In 2017 IEEE 37th International Conference on Distributed Computing Systems (ICDCS), pages 2366–2371. IEEE, 2017. </a:t>
            </a:r>
          </a:p>
          <a:p>
            <a:endParaRPr lang="en-US" altLang="zh-CN" sz="1400" dirty="0">
              <a:ea typeface="+mn-lt"/>
              <a:cs typeface="+mn-lt"/>
            </a:endParaRPr>
          </a:p>
          <a:p>
            <a:r>
              <a:rPr lang="en-US" altLang="zh-CN" sz="1400" dirty="0">
                <a:ea typeface="+mn-lt"/>
                <a:cs typeface="+mn-lt"/>
              </a:rPr>
              <a:t>[8] Hai </a:t>
            </a:r>
            <a:r>
              <a:rPr lang="en-US" altLang="zh-CN" sz="1400" dirty="0" err="1">
                <a:ea typeface="+mn-lt"/>
                <a:cs typeface="+mn-lt"/>
              </a:rPr>
              <a:t>Jin</a:t>
            </a:r>
            <a:r>
              <a:rPr lang="en-US" altLang="zh-CN" sz="1400" dirty="0">
                <a:ea typeface="+mn-lt"/>
                <a:cs typeface="+mn-lt"/>
              </a:rPr>
              <a:t>, Na Wang, </a:t>
            </a:r>
            <a:r>
              <a:rPr lang="en-US" altLang="zh-CN" sz="1400" dirty="0" err="1">
                <a:ea typeface="+mn-lt"/>
                <a:cs typeface="+mn-lt"/>
              </a:rPr>
              <a:t>Dongxiao</a:t>
            </a:r>
            <a:r>
              <a:rPr lang="en-US" altLang="zh-CN" sz="1400" dirty="0">
                <a:ea typeface="+mn-lt"/>
                <a:cs typeface="+mn-lt"/>
              </a:rPr>
              <a:t> Yu, Qiang Sheng Hua, </a:t>
            </a:r>
            <a:r>
              <a:rPr lang="en-US" altLang="zh-CN" sz="1400" dirty="0" err="1">
                <a:ea typeface="+mn-lt"/>
                <a:cs typeface="+mn-lt"/>
              </a:rPr>
              <a:t>Xuanhua</a:t>
            </a:r>
            <a:r>
              <a:rPr lang="en-US" altLang="zh-CN" sz="1400" dirty="0">
                <a:ea typeface="+mn-lt"/>
                <a:cs typeface="+mn-lt"/>
              </a:rPr>
              <a:t> Shi, and Xia </a:t>
            </a:r>
            <a:r>
              <a:rPr lang="en-US" altLang="zh-CN" sz="1400" dirty="0" err="1">
                <a:ea typeface="+mn-lt"/>
                <a:cs typeface="+mn-lt"/>
              </a:rPr>
              <a:t>Xie</a:t>
            </a:r>
            <a:r>
              <a:rPr lang="en-US" altLang="zh-CN" sz="1400" dirty="0">
                <a:ea typeface="+mn-lt"/>
                <a:cs typeface="+mn-lt"/>
              </a:rPr>
              <a:t>. Core Maintenance in Dynamic Graphs: A Parallel Approach Based on Matching. IEEE Transactions on Parallel and Distributed Systems, 29(11):2416–2428, </a:t>
            </a:r>
            <a:r>
              <a:rPr lang="en-US" altLang="zh-CN" sz="1400" dirty="0" err="1">
                <a:ea typeface="+mn-lt"/>
                <a:cs typeface="+mn-lt"/>
              </a:rPr>
              <a:t>nov</a:t>
            </a:r>
            <a:r>
              <a:rPr lang="en-US" altLang="zh-CN" sz="1400" dirty="0">
                <a:ea typeface="+mn-lt"/>
                <a:cs typeface="+mn-lt"/>
              </a:rPr>
              <a:t> 2018. </a:t>
            </a:r>
          </a:p>
          <a:p>
            <a:endParaRPr lang="en-US" altLang="zh-CN" sz="1400" dirty="0">
              <a:ea typeface="+mn-lt"/>
              <a:cs typeface="+mn-lt"/>
            </a:endParaRPr>
          </a:p>
          <a:p>
            <a:r>
              <a:rPr lang="en-US" altLang="zh-CN" sz="1400" dirty="0">
                <a:ea typeface="+mn-lt"/>
                <a:cs typeface="+mn-lt"/>
              </a:rPr>
              <a:t>[9] Qiang-Sheng Hua, </a:t>
            </a:r>
            <a:r>
              <a:rPr lang="en-US" altLang="zh-CN" sz="1400" dirty="0" err="1">
                <a:ea typeface="+mn-lt"/>
                <a:cs typeface="+mn-lt"/>
              </a:rPr>
              <a:t>Yuliang</a:t>
            </a:r>
            <a:r>
              <a:rPr lang="en-US" altLang="zh-CN" sz="1400" dirty="0">
                <a:ea typeface="+mn-lt"/>
                <a:cs typeface="+mn-lt"/>
              </a:rPr>
              <a:t> Shi, </a:t>
            </a:r>
            <a:r>
              <a:rPr lang="en-US" altLang="zh-CN" sz="1400" dirty="0" err="1">
                <a:ea typeface="+mn-lt"/>
                <a:cs typeface="+mn-lt"/>
              </a:rPr>
              <a:t>Dongxiao</a:t>
            </a:r>
            <a:r>
              <a:rPr lang="en-US" altLang="zh-CN" sz="1400" dirty="0">
                <a:ea typeface="+mn-lt"/>
                <a:cs typeface="+mn-lt"/>
              </a:rPr>
              <a:t> Yu, Hai </a:t>
            </a:r>
            <a:r>
              <a:rPr lang="en-US" altLang="zh-CN" sz="1400" dirty="0" err="1">
                <a:ea typeface="+mn-lt"/>
                <a:cs typeface="+mn-lt"/>
              </a:rPr>
              <a:t>Jin</a:t>
            </a:r>
            <a:r>
              <a:rPr lang="en-US" altLang="zh-CN" sz="1400" dirty="0">
                <a:ea typeface="+mn-lt"/>
                <a:cs typeface="+mn-lt"/>
              </a:rPr>
              <a:t>, </a:t>
            </a:r>
            <a:r>
              <a:rPr lang="en-US" altLang="zh-CN" sz="1400" dirty="0" err="1">
                <a:ea typeface="+mn-lt"/>
                <a:cs typeface="+mn-lt"/>
              </a:rPr>
              <a:t>Jiguo</a:t>
            </a:r>
            <a:r>
              <a:rPr lang="en-US" altLang="zh-CN" sz="1400" dirty="0">
                <a:ea typeface="+mn-lt"/>
                <a:cs typeface="+mn-lt"/>
              </a:rPr>
              <a:t> Yu, </a:t>
            </a:r>
            <a:r>
              <a:rPr lang="en-US" altLang="zh-CN" sz="1400" dirty="0" err="1">
                <a:ea typeface="+mn-lt"/>
                <a:cs typeface="+mn-lt"/>
              </a:rPr>
              <a:t>Zhipen</a:t>
            </a:r>
            <a:r>
              <a:rPr lang="en-US" altLang="zh-CN" sz="1400" dirty="0">
                <a:ea typeface="+mn-lt"/>
                <a:cs typeface="+mn-lt"/>
              </a:rPr>
              <a:t> Cai, </a:t>
            </a:r>
            <a:r>
              <a:rPr lang="en-US" altLang="zh-CN" sz="1400" dirty="0" err="1">
                <a:ea typeface="+mn-lt"/>
                <a:cs typeface="+mn-lt"/>
              </a:rPr>
              <a:t>Xiuzhen</a:t>
            </a:r>
            <a:r>
              <a:rPr lang="en-US" altLang="zh-CN" sz="1400" dirty="0">
                <a:ea typeface="+mn-lt"/>
                <a:cs typeface="+mn-lt"/>
              </a:rPr>
              <a:t> Cheng, and </a:t>
            </a:r>
            <a:r>
              <a:rPr lang="en-US" altLang="zh-CN" sz="1400" dirty="0" err="1">
                <a:ea typeface="+mn-lt"/>
                <a:cs typeface="+mn-lt"/>
              </a:rPr>
              <a:t>Hanhua</a:t>
            </a:r>
            <a:r>
              <a:rPr lang="en-US" altLang="zh-CN" sz="1400" dirty="0">
                <a:ea typeface="+mn-lt"/>
                <a:cs typeface="+mn-lt"/>
              </a:rPr>
              <a:t> Chen. Faster parallel core maintenance algorithms in dynamic graphs. IEEE Transactions on Parallel and Distributed Systems, 31(6):1287–1300, 2019.</a:t>
            </a:r>
          </a:p>
        </p:txBody>
      </p:sp>
    </p:spTree>
    <p:extLst>
      <p:ext uri="{BB962C8B-B14F-4D97-AF65-F5344CB8AC3E}">
        <p14:creationId xmlns:p14="http://schemas.microsoft.com/office/powerpoint/2010/main" val="177357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8D470D0E-9EC7-BFB1-C6BB-3D9C9E0E7C82}"/>
              </a:ext>
            </a:extLst>
          </p:cNvPr>
          <p:cNvSpPr/>
          <p:nvPr/>
        </p:nvSpPr>
        <p:spPr>
          <a:xfrm>
            <a:off x="8803567" y="2070375"/>
            <a:ext cx="1459101" cy="3296170"/>
          </a:xfrm>
          <a:prstGeom prst="roundRect">
            <a:avLst/>
          </a:prstGeom>
          <a:noFill/>
          <a:ln w="50800" cmpd="sng">
            <a:solidFill>
              <a:schemeClr val="accent1"/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箭头: 右 49">
            <a:extLst>
              <a:ext uri="{FF2B5EF4-FFF2-40B4-BE49-F238E27FC236}">
                <a16:creationId xmlns:a16="http://schemas.microsoft.com/office/drawing/2014/main" id="{D537DA23-F72B-1D6A-F5D2-320FD33135CA}"/>
              </a:ext>
            </a:extLst>
          </p:cNvPr>
          <p:cNvSpPr/>
          <p:nvPr/>
        </p:nvSpPr>
        <p:spPr>
          <a:xfrm rot="19080000">
            <a:off x="5065747" y="3375317"/>
            <a:ext cx="543273" cy="192205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F8EA1B97-28A6-9C28-4027-36203314332B}"/>
              </a:ext>
            </a:extLst>
          </p:cNvPr>
          <p:cNvSpPr/>
          <p:nvPr/>
        </p:nvSpPr>
        <p:spPr>
          <a:xfrm>
            <a:off x="6157227" y="4201448"/>
            <a:ext cx="2688103" cy="194021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箭头: 右 51">
            <a:extLst>
              <a:ext uri="{FF2B5EF4-FFF2-40B4-BE49-F238E27FC236}">
                <a16:creationId xmlns:a16="http://schemas.microsoft.com/office/drawing/2014/main" id="{26CEFED8-1FFF-1462-93A2-24574477014D}"/>
              </a:ext>
            </a:extLst>
          </p:cNvPr>
          <p:cNvSpPr/>
          <p:nvPr/>
        </p:nvSpPr>
        <p:spPr>
          <a:xfrm rot="20760000">
            <a:off x="5190396" y="3440533"/>
            <a:ext cx="2612399" cy="183210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箭头: 右 50">
            <a:extLst>
              <a:ext uri="{FF2B5EF4-FFF2-40B4-BE49-F238E27FC236}">
                <a16:creationId xmlns:a16="http://schemas.microsoft.com/office/drawing/2014/main" id="{E3F55508-5C8F-6DCE-9756-00A0473D8F35}"/>
              </a:ext>
            </a:extLst>
          </p:cNvPr>
          <p:cNvSpPr/>
          <p:nvPr/>
        </p:nvSpPr>
        <p:spPr>
          <a:xfrm rot="20400000">
            <a:off x="5175450" y="3392885"/>
            <a:ext cx="1424972" cy="190969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CB34E47-3649-FD5C-8447-E074211CFA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>
                    <a:ea typeface="等线 Light"/>
                    <a:cs typeface="Calibri Light"/>
                  </a:rPr>
                  <a:t>The S</a:t>
                </a:r>
                <a:r>
                  <a:rPr lang="en-CA" altLang="zh-CN">
                    <a:ea typeface="等线 Light"/>
                    <a:cs typeface="Calibri Light"/>
                  </a:rPr>
                  <a:t>t</a:t>
                </a:r>
                <a:r>
                  <a:rPr lang="zh-CN" altLang="en-US">
                    <a:ea typeface="等线 Light"/>
                    <a:cs typeface="Calibri Light"/>
                  </a:rPr>
                  <a:t>udies of </a:t>
                </a:r>
                <a14:m>
                  <m:oMath xmlns:m="http://schemas.openxmlformats.org/officeDocument/2006/math">
                    <m:r>
                      <a:rPr lang="en-CA" altLang="zh-CN" i="1" dirty="0" smtClean="0">
                        <a:latin typeface="Cambria Math" panose="02040503050406030204" pitchFamily="18" charset="0"/>
                        <a:ea typeface="等线 Light"/>
                        <a:cs typeface="Calibri Light"/>
                      </a:rPr>
                      <m:t>𝑘</m:t>
                    </m:r>
                  </m:oMath>
                </a14:m>
                <a:r>
                  <a:rPr lang="en-CA" altLang="zh-CN">
                    <a:ea typeface="等线 Light"/>
                    <a:cs typeface="Calibri Light"/>
                  </a:rPr>
                  <a:t>-</a:t>
                </a:r>
                <a:r>
                  <a:rPr lang="zh-CN" altLang="en-US">
                    <a:ea typeface="等线 Light"/>
                    <a:cs typeface="Calibri Light"/>
                  </a:rPr>
                  <a:t>Core Mai</a:t>
                </a:r>
                <a:r>
                  <a:rPr lang="en-CA" altLang="zh-CN">
                    <a:ea typeface="等线 Light"/>
                    <a:cs typeface="Calibri Light"/>
                  </a:rPr>
                  <a:t>n</a:t>
                </a:r>
                <a:r>
                  <a:rPr lang="zh-CN" altLang="en-US">
                    <a:ea typeface="等线 Light"/>
                    <a:cs typeface="Calibri Light"/>
                  </a:rPr>
                  <a:t>tenance </a:t>
                </a:r>
                <a:endParaRPr lang="zh-CN" altLang="en-US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CB34E47-3649-FD5C-8447-E074211CF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EDB6BCE8-0302-A460-1D8E-9BA93585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8A70CB27-DD2E-EC7B-B402-010356DF5BEB}"/>
              </a:ext>
            </a:extLst>
          </p:cNvPr>
          <p:cNvCxnSpPr/>
          <p:nvPr/>
        </p:nvCxnSpPr>
        <p:spPr>
          <a:xfrm>
            <a:off x="2468768" y="4948086"/>
            <a:ext cx="8032518" cy="351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0682F65-70EB-21BE-CE54-548DD3B4E53C}"/>
              </a:ext>
            </a:extLst>
          </p:cNvPr>
          <p:cNvCxnSpPr/>
          <p:nvPr/>
        </p:nvCxnSpPr>
        <p:spPr>
          <a:xfrm flipV="1">
            <a:off x="2467868" y="1778966"/>
            <a:ext cx="1439" cy="31723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3BE6BC06-3196-A878-F3CE-CACF68BA01F9}"/>
              </a:ext>
            </a:extLst>
          </p:cNvPr>
          <p:cNvSpPr txBox="1"/>
          <p:nvPr/>
        </p:nvSpPr>
        <p:spPr>
          <a:xfrm>
            <a:off x="936584" y="3944167"/>
            <a:ext cx="18315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400">
                <a:ea typeface="等线"/>
                <a:cs typeface="Calibri"/>
              </a:rPr>
              <a:t>Sequential </a:t>
            </a:r>
            <a:endParaRPr lang="zh-CN" altLang="en-US" sz="24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27EDA3C-050C-954A-B0DF-1C87991E7F22}"/>
              </a:ext>
            </a:extLst>
          </p:cNvPr>
          <p:cNvSpPr txBox="1"/>
          <p:nvPr/>
        </p:nvSpPr>
        <p:spPr>
          <a:xfrm>
            <a:off x="1295401" y="2783109"/>
            <a:ext cx="11411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400">
                <a:ea typeface="等线"/>
                <a:cs typeface="Calibri"/>
              </a:rPr>
              <a:t>Parallel</a:t>
            </a:r>
            <a:endParaRPr lang="zh-CN" altLang="en-US" sz="240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ABB8225-0D38-E03B-9EFD-0283A5AD3AB5}"/>
              </a:ext>
            </a:extLst>
          </p:cNvPr>
          <p:cNvSpPr/>
          <p:nvPr/>
        </p:nvSpPr>
        <p:spPr>
          <a:xfrm>
            <a:off x="2797796" y="4276734"/>
            <a:ext cx="93454" cy="93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56D0E8E-6870-D9EC-2DB0-240933BEBAE7}"/>
              </a:ext>
            </a:extLst>
          </p:cNvPr>
          <p:cNvSpPr txBox="1"/>
          <p:nvPr/>
        </p:nvSpPr>
        <p:spPr>
          <a:xfrm>
            <a:off x="2490012" y="4930205"/>
            <a:ext cx="8564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altLang="en-US" sz="2400">
                <a:ea typeface="等线"/>
                <a:cs typeface="Calibri"/>
              </a:rPr>
              <a:t>2013</a:t>
            </a:r>
            <a:endParaRPr lang="zh-CN" altLang="en-US" sz="240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BBBBF1-917D-522C-AB8D-E8F096DD1833}"/>
              </a:ext>
            </a:extLst>
          </p:cNvPr>
          <p:cNvSpPr txBox="1"/>
          <p:nvPr/>
        </p:nvSpPr>
        <p:spPr>
          <a:xfrm>
            <a:off x="2478717" y="3538240"/>
            <a:ext cx="140131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 altLang="zh-CN" sz="1600">
                <a:ea typeface="等线"/>
                <a:cs typeface="Calibri"/>
              </a:rPr>
              <a:t>Ahmet </a:t>
            </a:r>
            <a:r>
              <a:rPr lang="en-CA" altLang="zh-CN" sz="1600" err="1">
                <a:ea typeface="等线"/>
                <a:cs typeface="Calibri"/>
              </a:rPr>
              <a:t>Erdem</a:t>
            </a:r>
            <a:r>
              <a:rPr lang="en-CA" altLang="zh-CN" sz="1600">
                <a:ea typeface="等线"/>
                <a:cs typeface="Calibri"/>
              </a:rPr>
              <a:t> </a:t>
            </a:r>
            <a:r>
              <a:rPr lang="en-CA" altLang="zh-CN" sz="1600" err="1">
                <a:ea typeface="等线"/>
                <a:cs typeface="Calibri"/>
              </a:rPr>
              <a:t>Saríyüce</a:t>
            </a:r>
            <a:r>
              <a:rPr lang="en-CA" altLang="zh-CN" sz="1600">
                <a:ea typeface="等线"/>
                <a:cs typeface="Calibri"/>
              </a:rPr>
              <a:t> et al., </a:t>
            </a:r>
            <a:r>
              <a:rPr lang="zh-CN" altLang="en-US" sz="1600">
                <a:solidFill>
                  <a:srgbClr val="FF0000"/>
                </a:solidFill>
                <a:ea typeface="等线"/>
                <a:cs typeface="Calibri"/>
              </a:rPr>
              <a:t>Streaming</a:t>
            </a:r>
            <a:r>
              <a:rPr lang="zh-CN" altLang="en-US" sz="1600">
                <a:ea typeface="等线"/>
                <a:cs typeface="Calibri"/>
              </a:rPr>
              <a:t> </a:t>
            </a:r>
            <a:r>
              <a:rPr lang="en-CA" altLang="zh-CN" sz="1600">
                <a:ea typeface="等线"/>
                <a:cs typeface="Calibri"/>
              </a:rPr>
              <a:t>VLDB</a:t>
            </a:r>
            <a:r>
              <a:rPr lang="zh-CN" altLang="en-US" sz="1600">
                <a:ea typeface="等线"/>
                <a:cs typeface="Calibri"/>
              </a:rPr>
              <a:t>[5]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7F31081-99D8-01AC-E6F7-AF81B210880F}"/>
              </a:ext>
            </a:extLst>
          </p:cNvPr>
          <p:cNvCxnSpPr/>
          <p:nvPr/>
        </p:nvCxnSpPr>
        <p:spPr>
          <a:xfrm>
            <a:off x="2847422" y="4404669"/>
            <a:ext cx="0" cy="539626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2247AF5F-8E85-FE73-6CE8-91982F5FF3CB}"/>
              </a:ext>
            </a:extLst>
          </p:cNvPr>
          <p:cNvSpPr txBox="1"/>
          <p:nvPr/>
        </p:nvSpPr>
        <p:spPr>
          <a:xfrm>
            <a:off x="4179664" y="4930205"/>
            <a:ext cx="8564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altLang="en-US" sz="2400">
                <a:ea typeface="等线"/>
                <a:cs typeface="Calibri"/>
              </a:rPr>
              <a:t>2016</a:t>
            </a:r>
            <a:endParaRPr lang="zh-CN" altLang="en-US" sz="240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C0A8933-8B91-C510-6E44-DE42ABCC44F6}"/>
              </a:ext>
            </a:extLst>
          </p:cNvPr>
          <p:cNvSpPr txBox="1"/>
          <p:nvPr/>
        </p:nvSpPr>
        <p:spPr>
          <a:xfrm>
            <a:off x="5272968" y="4930205"/>
            <a:ext cx="8564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altLang="en-US" sz="2400">
                <a:ea typeface="等线"/>
                <a:cs typeface="Calibri"/>
              </a:rPr>
              <a:t>2017</a:t>
            </a:r>
            <a:endParaRPr lang="zh-CN" altLang="en-US" sz="240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0957C11-29CB-C9BB-272D-58407694468A}"/>
              </a:ext>
            </a:extLst>
          </p:cNvPr>
          <p:cNvSpPr txBox="1"/>
          <p:nvPr/>
        </p:nvSpPr>
        <p:spPr>
          <a:xfrm>
            <a:off x="6378575" y="4930205"/>
            <a:ext cx="8564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altLang="en-US" sz="2400">
                <a:ea typeface="等线"/>
                <a:cs typeface="Calibri"/>
              </a:rPr>
              <a:t>2018</a:t>
            </a:r>
            <a:endParaRPr lang="zh-CN" altLang="en-US" sz="240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329AD1A-CE37-D41D-B8F5-AC49E92D63B0}"/>
              </a:ext>
            </a:extLst>
          </p:cNvPr>
          <p:cNvSpPr txBox="1"/>
          <p:nvPr/>
        </p:nvSpPr>
        <p:spPr>
          <a:xfrm>
            <a:off x="7514377" y="4915409"/>
            <a:ext cx="8564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altLang="en-US" sz="2400">
                <a:ea typeface="等线"/>
                <a:cs typeface="Calibri"/>
              </a:rPr>
              <a:t>2019</a:t>
            </a:r>
            <a:endParaRPr lang="zh-CN" altLang="en-US" sz="240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0285B1-BF51-2E9F-DB38-E7CF2D18A49B}"/>
              </a:ext>
            </a:extLst>
          </p:cNvPr>
          <p:cNvSpPr txBox="1"/>
          <p:nvPr/>
        </p:nvSpPr>
        <p:spPr>
          <a:xfrm>
            <a:off x="9095390" y="4930205"/>
            <a:ext cx="8564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altLang="en-US" sz="2400">
                <a:ea typeface="等线"/>
                <a:cs typeface="Calibri"/>
              </a:rPr>
              <a:t>2022</a:t>
            </a:r>
            <a:endParaRPr lang="zh-CN" altLang="en-US" sz="240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D676D23-F5C2-357B-B903-B66385406D55}"/>
              </a:ext>
            </a:extLst>
          </p:cNvPr>
          <p:cNvSpPr/>
          <p:nvPr/>
        </p:nvSpPr>
        <p:spPr>
          <a:xfrm>
            <a:off x="4447563" y="4284132"/>
            <a:ext cx="93454" cy="93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24858C1-8328-E837-2B16-0820E86094F6}"/>
              </a:ext>
            </a:extLst>
          </p:cNvPr>
          <p:cNvSpPr txBox="1"/>
          <p:nvPr/>
        </p:nvSpPr>
        <p:spPr>
          <a:xfrm>
            <a:off x="3866177" y="3560549"/>
            <a:ext cx="161623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sz="1600">
                <a:ea typeface="+mn-lt"/>
                <a:cs typeface="+mn-lt"/>
              </a:rPr>
              <a:t>Ahmet Erdem Sarıyüce</a:t>
            </a:r>
            <a:r>
              <a:rPr lang="zh-CN" altLang="en-US" sz="1600">
                <a:ea typeface="等线"/>
                <a:cs typeface="Calibri"/>
              </a:rPr>
              <a:t> </a:t>
            </a:r>
            <a:r>
              <a:rPr lang="en-US" altLang="zh-CN" sz="1600">
                <a:ea typeface="等线"/>
                <a:cs typeface="Calibri"/>
              </a:rPr>
              <a:t>et al., </a:t>
            </a:r>
            <a:r>
              <a:rPr lang="zh-CN" altLang="en-US" sz="1600">
                <a:solidFill>
                  <a:srgbClr val="FF0000"/>
                </a:solidFill>
                <a:ea typeface="等线"/>
                <a:cs typeface="Calibri"/>
              </a:rPr>
              <a:t>Traversal</a:t>
            </a:r>
            <a:endParaRPr lang="en-CA" altLang="zh-CN" sz="1600">
              <a:solidFill>
                <a:srgbClr val="FF0000"/>
              </a:solidFill>
              <a:ea typeface="等线"/>
              <a:cs typeface="Calibri"/>
            </a:endParaRPr>
          </a:p>
          <a:p>
            <a:r>
              <a:rPr lang="en-CA" altLang="zh-CN" sz="1600">
                <a:ea typeface="等线"/>
                <a:cs typeface="Calibri"/>
              </a:rPr>
              <a:t>VLDB</a:t>
            </a:r>
            <a:r>
              <a:rPr lang="zh-CN" altLang="en-US" sz="1600">
                <a:ea typeface="等线"/>
                <a:cs typeface="Calibri"/>
              </a:rPr>
              <a:t> [6]</a:t>
            </a:r>
            <a:endParaRPr lang="zh-CN" sz="1600">
              <a:ea typeface="等线"/>
              <a:cs typeface="Calibri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7D48878-F0FF-368D-D9C9-121EB781B26F}"/>
              </a:ext>
            </a:extLst>
          </p:cNvPr>
          <p:cNvCxnSpPr>
            <a:cxnSpLocks/>
          </p:cNvCxnSpPr>
          <p:nvPr/>
        </p:nvCxnSpPr>
        <p:spPr>
          <a:xfrm>
            <a:off x="4497189" y="4412067"/>
            <a:ext cx="0" cy="539626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9BE49D80-603F-664C-45EE-2E7BD65FF308}"/>
              </a:ext>
            </a:extLst>
          </p:cNvPr>
          <p:cNvSpPr/>
          <p:nvPr/>
        </p:nvSpPr>
        <p:spPr>
          <a:xfrm>
            <a:off x="5535077" y="4261938"/>
            <a:ext cx="93454" cy="93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D4546E0-ED3B-C588-A4AD-5B3235F877AE}"/>
              </a:ext>
            </a:extLst>
          </p:cNvPr>
          <p:cNvSpPr txBox="1"/>
          <p:nvPr/>
        </p:nvSpPr>
        <p:spPr>
          <a:xfrm>
            <a:off x="5232941" y="3718460"/>
            <a:ext cx="13551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sz="1600" dirty="0">
                <a:ea typeface="+mn-lt"/>
                <a:cs typeface="+mn-lt"/>
              </a:rPr>
              <a:t>Yikai Zhang</a:t>
            </a:r>
            <a:r>
              <a:rPr lang="zh-CN" sz="1600" dirty="0">
                <a:ea typeface="等线"/>
                <a:cs typeface="Calibri"/>
              </a:rPr>
              <a:t> et </a:t>
            </a:r>
            <a:r>
              <a:rPr lang="en-US" altLang="zh-CN" sz="1600" dirty="0">
                <a:ea typeface="等线"/>
                <a:cs typeface="Calibri"/>
              </a:rPr>
              <a:t>al.</a:t>
            </a:r>
            <a:r>
              <a:rPr lang="zh-CN" sz="1600" dirty="0">
                <a:ea typeface="等线"/>
                <a:cs typeface="Calibri"/>
              </a:rPr>
              <a:t>, </a:t>
            </a:r>
            <a:r>
              <a:rPr lang="zh-CN" altLang="en-US" sz="1600" dirty="0">
                <a:solidFill>
                  <a:srgbClr val="FF0000"/>
                </a:solidFill>
                <a:ea typeface="等线"/>
                <a:cs typeface="Calibri"/>
              </a:rPr>
              <a:t>Order</a:t>
            </a:r>
            <a:r>
              <a:rPr lang="zh-CN" altLang="en-US" sz="1600" dirty="0">
                <a:ea typeface="等线"/>
                <a:cs typeface="Calibri"/>
              </a:rPr>
              <a:t> </a:t>
            </a:r>
            <a:endParaRPr lang="en-CA" altLang="zh-CN" sz="1600" dirty="0">
              <a:ea typeface="等线"/>
              <a:cs typeface="Calibri"/>
            </a:endParaRPr>
          </a:p>
          <a:p>
            <a:r>
              <a:rPr lang="en-CA" altLang="zh-CN" sz="1600" dirty="0">
                <a:ea typeface="等线"/>
                <a:cs typeface="Calibri"/>
              </a:rPr>
              <a:t>ICDE</a:t>
            </a:r>
            <a:r>
              <a:rPr lang="zh-CN" altLang="en-US" sz="1600" dirty="0">
                <a:ea typeface="等线"/>
                <a:cs typeface="Calibri"/>
              </a:rPr>
              <a:t>[4]</a:t>
            </a:r>
            <a:endParaRPr lang="zh-CN" sz="1600" dirty="0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3F40E0F-75AA-552F-DCA3-DB831C6E255C}"/>
              </a:ext>
            </a:extLst>
          </p:cNvPr>
          <p:cNvCxnSpPr>
            <a:cxnSpLocks/>
          </p:cNvCxnSpPr>
          <p:nvPr/>
        </p:nvCxnSpPr>
        <p:spPr>
          <a:xfrm>
            <a:off x="5573606" y="4400970"/>
            <a:ext cx="0" cy="539626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A920237F-6939-7955-B008-8A456524AAD8}"/>
              </a:ext>
            </a:extLst>
          </p:cNvPr>
          <p:cNvSpPr/>
          <p:nvPr/>
        </p:nvSpPr>
        <p:spPr>
          <a:xfrm>
            <a:off x="5520281" y="3114855"/>
            <a:ext cx="93454" cy="93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3793BC3-0A65-1904-A853-78CD861626C0}"/>
              </a:ext>
            </a:extLst>
          </p:cNvPr>
          <p:cNvSpPr txBox="1"/>
          <p:nvPr/>
        </p:nvSpPr>
        <p:spPr>
          <a:xfrm>
            <a:off x="4835512" y="2080904"/>
            <a:ext cx="146299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sz="1600">
                <a:ea typeface="+mn-lt"/>
                <a:cs typeface="+mn-lt"/>
              </a:rPr>
              <a:t>Na Wang</a:t>
            </a:r>
            <a:r>
              <a:rPr lang="zh-CN" sz="1600">
                <a:ea typeface="等线"/>
                <a:cs typeface="Calibri"/>
              </a:rPr>
              <a:t> et </a:t>
            </a:r>
            <a:r>
              <a:rPr lang="en-US" altLang="zh-CN" sz="1600">
                <a:ea typeface="等线"/>
                <a:cs typeface="Calibri"/>
              </a:rPr>
              <a:t>a</a:t>
            </a:r>
            <a:r>
              <a:rPr lang="zh-CN" sz="1600">
                <a:ea typeface="等线"/>
                <a:cs typeface="Calibri"/>
              </a:rPr>
              <a:t>l.</a:t>
            </a:r>
            <a:r>
              <a:rPr lang="en-US" altLang="zh-CN" sz="1600">
                <a:ea typeface="等线"/>
                <a:cs typeface="Calibri"/>
              </a:rPr>
              <a:t>,</a:t>
            </a:r>
            <a:r>
              <a:rPr lang="zh-CN" sz="1600">
                <a:ea typeface="等线"/>
                <a:cs typeface="Calibri"/>
              </a:rPr>
              <a:t> </a:t>
            </a:r>
            <a:r>
              <a:rPr lang="zh-CN" altLang="en-US" sz="1600">
                <a:solidFill>
                  <a:srgbClr val="FF0000"/>
                </a:solidFill>
                <a:ea typeface="等线"/>
                <a:cs typeface="Calibri"/>
              </a:rPr>
              <a:t>Superior </a:t>
            </a:r>
            <a:endParaRPr lang="zh-CN" sz="2000">
              <a:solidFill>
                <a:srgbClr val="FF0000"/>
              </a:solidFill>
              <a:ea typeface="等线"/>
              <a:cs typeface="Calibri"/>
            </a:endParaRPr>
          </a:p>
          <a:p>
            <a:r>
              <a:rPr lang="zh-CN" altLang="en-US" sz="1600">
                <a:solidFill>
                  <a:srgbClr val="FF0000"/>
                </a:solidFill>
                <a:ea typeface="等线"/>
                <a:cs typeface="Calibri"/>
              </a:rPr>
              <a:t>Edge Set</a:t>
            </a:r>
            <a:endParaRPr lang="en-CA" altLang="zh-CN" sz="1600">
              <a:solidFill>
                <a:srgbClr val="FF0000"/>
              </a:solidFill>
              <a:ea typeface="等线"/>
              <a:cs typeface="Calibri"/>
            </a:endParaRPr>
          </a:p>
          <a:p>
            <a:r>
              <a:rPr lang="en-CA" altLang="zh-CN" sz="1600">
                <a:ea typeface="等线"/>
                <a:cs typeface="Calibri"/>
              </a:rPr>
              <a:t>ICDCS</a:t>
            </a:r>
            <a:r>
              <a:rPr lang="zh-CN" altLang="en-US" sz="1600">
                <a:solidFill>
                  <a:srgbClr val="FF0000"/>
                </a:solidFill>
                <a:ea typeface="等线"/>
                <a:cs typeface="Calibri"/>
              </a:rPr>
              <a:t> </a:t>
            </a:r>
            <a:r>
              <a:rPr lang="zh-CN" altLang="en-US" sz="1600">
                <a:ea typeface="等线"/>
                <a:cs typeface="Calibri"/>
              </a:rPr>
              <a:t>[7]</a:t>
            </a:r>
            <a:endParaRPr lang="zh-CN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089F88D2-52FD-BDC6-C328-37AF20CFC4EC}"/>
              </a:ext>
            </a:extLst>
          </p:cNvPr>
          <p:cNvSpPr/>
          <p:nvPr/>
        </p:nvSpPr>
        <p:spPr>
          <a:xfrm>
            <a:off x="6689174" y="3126336"/>
            <a:ext cx="93454" cy="93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3AD2AB6-4309-C793-5F14-B55970CC0606}"/>
              </a:ext>
            </a:extLst>
          </p:cNvPr>
          <p:cNvSpPr txBox="1"/>
          <p:nvPr/>
        </p:nvSpPr>
        <p:spPr>
          <a:xfrm>
            <a:off x="6029127" y="2053160"/>
            <a:ext cx="135227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600">
                <a:ea typeface="等线"/>
                <a:cs typeface="Calibri"/>
              </a:rPr>
              <a:t>Hai Jin et al., </a:t>
            </a:r>
            <a:r>
              <a:rPr lang="zh-CN" altLang="en-US" sz="1600">
                <a:solidFill>
                  <a:srgbClr val="FF0000"/>
                </a:solidFill>
                <a:ea typeface="等线"/>
                <a:cs typeface="Calibri"/>
              </a:rPr>
              <a:t>Matching Edge Set</a:t>
            </a:r>
            <a:endParaRPr lang="en-CA" altLang="zh-CN" sz="1600">
              <a:solidFill>
                <a:srgbClr val="FF0000"/>
              </a:solidFill>
              <a:ea typeface="等线"/>
              <a:cs typeface="Calibri"/>
            </a:endParaRPr>
          </a:p>
          <a:p>
            <a:r>
              <a:rPr lang="en-CA" altLang="zh-CN" sz="1600">
                <a:ea typeface="等线"/>
                <a:cs typeface="Calibri"/>
              </a:rPr>
              <a:t>ICDCS</a:t>
            </a:r>
            <a:r>
              <a:rPr lang="zh-CN" altLang="en-US" sz="1600">
                <a:solidFill>
                  <a:srgbClr val="FF0000"/>
                </a:solidFill>
                <a:ea typeface="等线"/>
                <a:cs typeface="Calibri"/>
              </a:rPr>
              <a:t> </a:t>
            </a:r>
            <a:r>
              <a:rPr lang="zh-CN" altLang="en-US" sz="1600">
                <a:ea typeface="等线"/>
                <a:cs typeface="Calibri"/>
              </a:rPr>
              <a:t>[8]</a:t>
            </a:r>
            <a:endParaRPr lang="zh-CN" sz="200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F2B9279E-9B5C-7643-8EB5-E3CF3AFB6B7F}"/>
              </a:ext>
            </a:extLst>
          </p:cNvPr>
          <p:cNvSpPr/>
          <p:nvPr/>
        </p:nvSpPr>
        <p:spPr>
          <a:xfrm>
            <a:off x="7787785" y="3107841"/>
            <a:ext cx="93454" cy="93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0886E78-EA30-E843-757E-8F3B1D499054}"/>
              </a:ext>
            </a:extLst>
          </p:cNvPr>
          <p:cNvSpPr txBox="1"/>
          <p:nvPr/>
        </p:nvSpPr>
        <p:spPr>
          <a:xfrm>
            <a:off x="7272428" y="2056349"/>
            <a:ext cx="143221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600" dirty="0">
                <a:ea typeface="等线"/>
                <a:cs typeface="Calibri"/>
              </a:rPr>
              <a:t>Qiang-Sheng Hua et al., </a:t>
            </a:r>
            <a:r>
              <a:rPr lang="zh-CN" altLang="en-US" sz="1600" dirty="0">
                <a:solidFill>
                  <a:srgbClr val="FF0000"/>
                </a:solidFill>
                <a:ea typeface="等线"/>
                <a:cs typeface="Calibri"/>
              </a:rPr>
              <a:t>Edge Join</a:t>
            </a:r>
            <a:r>
              <a:rPr lang="en-CA" altLang="zh-CN" sz="1600" dirty="0">
                <a:solidFill>
                  <a:srgbClr val="FF0000"/>
                </a:solidFill>
                <a:ea typeface="等线"/>
                <a:cs typeface="Calibri"/>
              </a:rPr>
              <a:t>, </a:t>
            </a:r>
            <a:r>
              <a:rPr lang="en-CA" altLang="zh-CN" sz="1600" dirty="0">
                <a:ea typeface="等线"/>
                <a:cs typeface="Calibri"/>
              </a:rPr>
              <a:t>TPDS</a:t>
            </a:r>
            <a:r>
              <a:rPr lang="zh-CN" altLang="en-US" sz="1600" dirty="0">
                <a:solidFill>
                  <a:srgbClr val="FF0000"/>
                </a:solidFill>
                <a:ea typeface="等线"/>
                <a:cs typeface="Calibri"/>
              </a:rPr>
              <a:t>  </a:t>
            </a:r>
            <a:r>
              <a:rPr lang="zh-CN" altLang="en-US" sz="1600" dirty="0">
                <a:ea typeface="等线"/>
                <a:cs typeface="Calibri"/>
              </a:rPr>
              <a:t>[9]</a:t>
            </a:r>
            <a:endParaRPr lang="zh-CN" sz="2000" dirty="0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638F19F1-FBB5-70DD-D068-161A13128D9F}"/>
              </a:ext>
            </a:extLst>
          </p:cNvPr>
          <p:cNvSpPr/>
          <p:nvPr/>
        </p:nvSpPr>
        <p:spPr>
          <a:xfrm>
            <a:off x="9370970" y="4258239"/>
            <a:ext cx="93454" cy="93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A828CD4-0D19-2EF8-6E21-0893A680DCAE}"/>
              </a:ext>
            </a:extLst>
          </p:cNvPr>
          <p:cNvSpPr txBox="1"/>
          <p:nvPr/>
        </p:nvSpPr>
        <p:spPr>
          <a:xfrm>
            <a:off x="8779836" y="3601958"/>
            <a:ext cx="15483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 altLang="zh-CN" sz="1600" dirty="0">
                <a:ea typeface="等线"/>
                <a:cs typeface="Calibri"/>
              </a:rPr>
              <a:t>Bin Guo et al., </a:t>
            </a:r>
            <a:r>
              <a:rPr lang="zh-CN" altLang="en-US" sz="1600" dirty="0">
                <a:solidFill>
                  <a:srgbClr val="FF0000"/>
                </a:solidFill>
                <a:ea typeface="等线"/>
                <a:cs typeface="Calibri"/>
              </a:rPr>
              <a:t>Simplifie-Order </a:t>
            </a:r>
            <a:endParaRPr lang="en-CA" altLang="zh-CN" sz="1600" dirty="0">
              <a:solidFill>
                <a:srgbClr val="FF0000"/>
              </a:solidFill>
              <a:ea typeface="等线"/>
              <a:cs typeface="Calibri"/>
            </a:endParaRPr>
          </a:p>
          <a:p>
            <a:r>
              <a:rPr lang="en-CA" altLang="zh-CN" sz="1600" dirty="0">
                <a:ea typeface="等线"/>
                <a:cs typeface="Calibri"/>
              </a:rPr>
              <a:t>[13]</a:t>
            </a:r>
            <a:endParaRPr lang="zh-CN" altLang="en-US" sz="1600" dirty="0">
              <a:ea typeface="等线"/>
              <a:cs typeface="Calibri"/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60414E14-30C3-1DCB-3373-2ADBA41BC978}"/>
              </a:ext>
            </a:extLst>
          </p:cNvPr>
          <p:cNvCxnSpPr>
            <a:cxnSpLocks/>
          </p:cNvCxnSpPr>
          <p:nvPr/>
        </p:nvCxnSpPr>
        <p:spPr>
          <a:xfrm>
            <a:off x="9409499" y="4397271"/>
            <a:ext cx="0" cy="539626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1B1BA6C5-7056-FAAF-D146-F0F33290FBF0}"/>
              </a:ext>
            </a:extLst>
          </p:cNvPr>
          <p:cNvSpPr/>
          <p:nvPr/>
        </p:nvSpPr>
        <p:spPr>
          <a:xfrm>
            <a:off x="9370970" y="3133734"/>
            <a:ext cx="93454" cy="93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B290873-3140-4B9E-8E3E-DA364A02CCD1}"/>
              </a:ext>
            </a:extLst>
          </p:cNvPr>
          <p:cNvSpPr txBox="1"/>
          <p:nvPr/>
        </p:nvSpPr>
        <p:spPr>
          <a:xfrm>
            <a:off x="8824856" y="2321616"/>
            <a:ext cx="139751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600" dirty="0">
                <a:ea typeface="等线"/>
                <a:cs typeface="Calibri"/>
              </a:rPr>
              <a:t>Bin </a:t>
            </a:r>
            <a:r>
              <a:rPr lang="en-CA" altLang="zh-CN" sz="1600" dirty="0">
                <a:ea typeface="等线"/>
                <a:cs typeface="Calibri"/>
              </a:rPr>
              <a:t>G</a:t>
            </a:r>
            <a:r>
              <a:rPr lang="zh-CN" altLang="en-US" sz="1600" dirty="0">
                <a:ea typeface="等线"/>
                <a:cs typeface="Calibri"/>
              </a:rPr>
              <a:t>uo et al</a:t>
            </a:r>
            <a:r>
              <a:rPr lang="en-CA" altLang="zh-CN" sz="1600" dirty="0">
                <a:ea typeface="等线"/>
                <a:cs typeface="Calibri"/>
              </a:rPr>
              <a:t>.</a:t>
            </a:r>
            <a:r>
              <a:rPr lang="zh-CN" altLang="en-US" sz="1600" dirty="0">
                <a:ea typeface="等线"/>
                <a:cs typeface="Calibri"/>
              </a:rPr>
              <a:t>, </a:t>
            </a:r>
            <a:endParaRPr lang="zh-CN" sz="2000" dirty="0"/>
          </a:p>
          <a:p>
            <a:r>
              <a:rPr lang="zh-CN" altLang="en-US" sz="1600" dirty="0">
                <a:solidFill>
                  <a:srgbClr val="FF0000"/>
                </a:solidFill>
                <a:ea typeface="等线"/>
                <a:cs typeface="Calibri"/>
              </a:rPr>
              <a:t>Parallel</a:t>
            </a:r>
            <a:r>
              <a:rPr lang="en-US" altLang="zh-CN" sz="1600" dirty="0">
                <a:solidFill>
                  <a:srgbClr val="FF0000"/>
                </a:solidFill>
                <a:ea typeface="等线"/>
                <a:cs typeface="Calibri"/>
              </a:rPr>
              <a:t> </a:t>
            </a:r>
            <a:r>
              <a:rPr lang="zh-CN" altLang="en-US" sz="1600" dirty="0">
                <a:solidFill>
                  <a:srgbClr val="FF0000"/>
                </a:solidFill>
                <a:ea typeface="等线"/>
                <a:cs typeface="Calibri"/>
              </a:rPr>
              <a:t>Order</a:t>
            </a:r>
            <a:endParaRPr lang="en-CA" altLang="zh-CN" sz="1600" dirty="0">
              <a:solidFill>
                <a:srgbClr val="FF0000"/>
              </a:solidFill>
              <a:ea typeface="等线"/>
              <a:cs typeface="Calibri"/>
            </a:endParaRPr>
          </a:p>
          <a:p>
            <a:r>
              <a:rPr lang="en-CA" altLang="zh-CN" sz="1600" dirty="0">
                <a:ea typeface="等线"/>
                <a:cs typeface="Calibri"/>
              </a:rPr>
              <a:t>[10]</a:t>
            </a:r>
            <a:r>
              <a:rPr lang="zh-CN" altLang="en-US" sz="1600" dirty="0">
                <a:ea typeface="等线"/>
                <a:cs typeface="Calibri"/>
              </a:rPr>
              <a:t> </a:t>
            </a:r>
            <a:endParaRPr lang="zh-CN" sz="20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D00066B-011C-95FD-8CD3-DF1206941A28}"/>
              </a:ext>
            </a:extLst>
          </p:cNvPr>
          <p:cNvSpPr txBox="1"/>
          <p:nvPr/>
        </p:nvSpPr>
        <p:spPr>
          <a:xfrm>
            <a:off x="8610600" y="5385947"/>
            <a:ext cx="21207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等线"/>
                <a:cs typeface="Calibri"/>
              </a:rPr>
              <a:t>We are here</a:t>
            </a:r>
            <a:endParaRPr lang="zh-CN" altLang="en-U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箭头: 右弧形 46">
            <a:extLst>
              <a:ext uri="{FF2B5EF4-FFF2-40B4-BE49-F238E27FC236}">
                <a16:creationId xmlns:a16="http://schemas.microsoft.com/office/drawing/2014/main" id="{770322E3-F023-C47F-3F35-CAEE778A6870}"/>
              </a:ext>
            </a:extLst>
          </p:cNvPr>
          <p:cNvSpPr/>
          <p:nvPr/>
        </p:nvSpPr>
        <p:spPr>
          <a:xfrm flipV="1">
            <a:off x="9950976" y="3248236"/>
            <a:ext cx="437213" cy="1082623"/>
          </a:xfrm>
          <a:prstGeom prst="curvedLeftArrow">
            <a:avLst>
              <a:gd name="adj1" fmla="val 30248"/>
              <a:gd name="adj2" fmla="val 50000"/>
              <a:gd name="adj3" fmla="val 2500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7AF333-0FBE-7A7F-5AC4-69D78E91BC0A}"/>
              </a:ext>
            </a:extLst>
          </p:cNvPr>
          <p:cNvCxnSpPr>
            <a:cxnSpLocks/>
          </p:cNvCxnSpPr>
          <p:nvPr/>
        </p:nvCxnSpPr>
        <p:spPr>
          <a:xfrm>
            <a:off x="1896059" y="3403854"/>
            <a:ext cx="8723086" cy="139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6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E2E9-307B-434A-8610-AB281071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Time Complexity</a:t>
            </a:r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FDD190-29EE-B83A-ADC4-DFA001E9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E4A62C63-805D-BB53-45FD-063420C1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" y="1568535"/>
            <a:ext cx="12047751" cy="26647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782C8D-C6C2-4223-B062-F14249F4BB95}"/>
              </a:ext>
            </a:extLst>
          </p:cNvPr>
          <p:cNvSpPr txBox="1"/>
          <p:nvPr/>
        </p:nvSpPr>
        <p:spPr>
          <a:xfrm>
            <a:off x="1302644" y="4340752"/>
            <a:ext cx="8561823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In the </a:t>
            </a:r>
            <a:r>
              <a:rPr lang="en-US" sz="2800">
                <a:solidFill>
                  <a:srgbClr val="FF0000"/>
                </a:solidFill>
              </a:rPr>
              <a:t>worst case</a:t>
            </a:r>
            <a:r>
              <a:rPr lang="en-US" sz="2800"/>
              <a:t>, all workers execute as one blocking chain and reduce to sequential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The </a:t>
            </a:r>
            <a:r>
              <a:rPr lang="en-US" sz="2800">
                <a:solidFill>
                  <a:srgbClr val="FF0000"/>
                </a:solidFill>
              </a:rPr>
              <a:t>worst case</a:t>
            </a:r>
            <a:r>
              <a:rPr lang="en-US" sz="2800"/>
              <a:t> is unlikely to happen over real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cs typeface="Calibri"/>
              </a:rPr>
              <a:t>The </a:t>
            </a:r>
            <a:r>
              <a:rPr lang="en-US" sz="2800">
                <a:solidFill>
                  <a:srgbClr val="FF0000"/>
                </a:solidFill>
                <a:cs typeface="Calibri"/>
              </a:rPr>
              <a:t>best case </a:t>
            </a:r>
            <a:r>
              <a:rPr lang="en-US" sz="2800">
                <a:cs typeface="Calibri"/>
              </a:rPr>
              <a:t>has high speedups</a:t>
            </a:r>
          </a:p>
        </p:txBody>
      </p:sp>
    </p:spTree>
    <p:extLst>
      <p:ext uri="{BB962C8B-B14F-4D97-AF65-F5344CB8AC3E}">
        <p14:creationId xmlns:p14="http://schemas.microsoft.com/office/powerpoint/2010/main" val="3323945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4BA5-96D2-4D3F-8CF4-DCBCC821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35" y="69550"/>
            <a:ext cx="10515600" cy="1325563"/>
          </a:xfrm>
        </p:spPr>
        <p:txBody>
          <a:bodyPr/>
          <a:lstStyle/>
          <a:p>
            <a:r>
              <a:rPr lang="en-US" altLang="zh-CN"/>
              <a:t>Tested Graphs</a:t>
            </a:r>
            <a:endParaRPr lang="zh-CN" altLang="en-US"/>
          </a:p>
        </p:txBody>
      </p:sp>
      <p:pic>
        <p:nvPicPr>
          <p:cNvPr id="17" name="Content Placeholder 16" descr="Table&#10;&#10;Description automatically generated">
            <a:extLst>
              <a:ext uri="{FF2B5EF4-FFF2-40B4-BE49-F238E27FC236}">
                <a16:creationId xmlns:a16="http://schemas.microsoft.com/office/drawing/2014/main" id="{6E1E41A0-4C27-8F33-9843-152C5D0C3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"/>
          <a:stretch/>
        </p:blipFill>
        <p:spPr>
          <a:xfrm>
            <a:off x="797628" y="991205"/>
            <a:ext cx="5098744" cy="4275650"/>
          </a:xfr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DAED75-54E0-6CE9-8383-D6F53FCF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B86740-203C-40EC-B727-38078C0C1014}"/>
              </a:ext>
            </a:extLst>
          </p:cNvPr>
          <p:cNvSpPr/>
          <p:nvPr/>
        </p:nvSpPr>
        <p:spPr>
          <a:xfrm>
            <a:off x="909600" y="1422208"/>
            <a:ext cx="5594247" cy="7906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B01AD7-D362-4B95-958B-A4819261C8E6}"/>
              </a:ext>
            </a:extLst>
          </p:cNvPr>
          <p:cNvSpPr/>
          <p:nvPr/>
        </p:nvSpPr>
        <p:spPr>
          <a:xfrm>
            <a:off x="6596511" y="1417855"/>
            <a:ext cx="2561206" cy="7949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Social Networks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4F7959-3273-4C2A-85C7-99FF0BE64B27}"/>
              </a:ext>
            </a:extLst>
          </p:cNvPr>
          <p:cNvSpPr/>
          <p:nvPr/>
        </p:nvSpPr>
        <p:spPr>
          <a:xfrm>
            <a:off x="909600" y="4328777"/>
            <a:ext cx="5594247" cy="93807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4E7E37-357B-41B5-9467-8684E2265574}"/>
              </a:ext>
            </a:extLst>
          </p:cNvPr>
          <p:cNvSpPr/>
          <p:nvPr/>
        </p:nvSpPr>
        <p:spPr>
          <a:xfrm>
            <a:off x="909600" y="3612675"/>
            <a:ext cx="5594247" cy="6286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3B09D8-9C6E-43DB-8A17-4A494743D097}"/>
              </a:ext>
            </a:extLst>
          </p:cNvPr>
          <p:cNvSpPr/>
          <p:nvPr/>
        </p:nvSpPr>
        <p:spPr>
          <a:xfrm>
            <a:off x="6596511" y="3653320"/>
            <a:ext cx="2561206" cy="5923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Synthetic Network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264316-1439-4087-9D9B-5AFA73C28B89}"/>
              </a:ext>
            </a:extLst>
          </p:cNvPr>
          <p:cNvSpPr/>
          <p:nvPr/>
        </p:nvSpPr>
        <p:spPr>
          <a:xfrm>
            <a:off x="6596511" y="4328777"/>
            <a:ext cx="2561206" cy="93807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altLang="zh-CN">
                <a:solidFill>
                  <a:schemeClr val="tx1"/>
                </a:solidFill>
              </a:rPr>
              <a:t>Temporal Graphs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FC7FE6-E225-4E7A-950D-A4FF63FD7D2F}"/>
              </a:ext>
            </a:extLst>
          </p:cNvPr>
          <p:cNvSpPr/>
          <p:nvPr/>
        </p:nvSpPr>
        <p:spPr>
          <a:xfrm>
            <a:off x="909600" y="3151231"/>
            <a:ext cx="5594247" cy="4614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2BBAD9-5947-CB70-4B31-BD96A291EF98}"/>
              </a:ext>
            </a:extLst>
          </p:cNvPr>
          <p:cNvSpPr/>
          <p:nvPr/>
        </p:nvSpPr>
        <p:spPr>
          <a:xfrm>
            <a:off x="6596511" y="3164297"/>
            <a:ext cx="2561206" cy="48902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Hyperlink Network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FDFC2F-9908-B9E5-3A2E-45C8BE77E558}"/>
              </a:ext>
            </a:extLst>
          </p:cNvPr>
          <p:cNvSpPr/>
          <p:nvPr/>
        </p:nvSpPr>
        <p:spPr>
          <a:xfrm>
            <a:off x="899946" y="2437398"/>
            <a:ext cx="5594247" cy="72111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FB7CEC-FB70-20CA-8DEE-CC241C59E2A2}"/>
              </a:ext>
            </a:extLst>
          </p:cNvPr>
          <p:cNvSpPr/>
          <p:nvPr/>
        </p:nvSpPr>
        <p:spPr>
          <a:xfrm>
            <a:off x="908954" y="2205542"/>
            <a:ext cx="5594247" cy="23185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EC521F-2585-BBD8-4A38-19BA480CFA34}"/>
              </a:ext>
            </a:extLst>
          </p:cNvPr>
          <p:cNvSpPr/>
          <p:nvPr/>
        </p:nvSpPr>
        <p:spPr>
          <a:xfrm>
            <a:off x="6596511" y="2540025"/>
            <a:ext cx="2561206" cy="63755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Social Networks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3E51F1-1957-E06D-4561-018CA77DE593}"/>
              </a:ext>
            </a:extLst>
          </p:cNvPr>
          <p:cNvSpPr/>
          <p:nvPr/>
        </p:nvSpPr>
        <p:spPr>
          <a:xfrm>
            <a:off x="6596674" y="2208226"/>
            <a:ext cx="2561206" cy="32720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Road Network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E40997-08CD-3B11-AD07-6B74F01BCBC0}"/>
              </a:ext>
            </a:extLst>
          </p:cNvPr>
          <p:cNvSpPr txBox="1"/>
          <p:nvPr/>
        </p:nvSpPr>
        <p:spPr>
          <a:xfrm>
            <a:off x="838200" y="5308338"/>
            <a:ext cx="108348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CA" altLang="zh-CN" sz="2400" dirty="0">
                <a:ea typeface="等线"/>
                <a:cs typeface="Calibri"/>
              </a:rPr>
              <a:t>For static graphs, </a:t>
            </a:r>
            <a:r>
              <a:rPr lang="en-CA" altLang="zh-CN" sz="2400" dirty="0">
                <a:solidFill>
                  <a:srgbClr val="FF0000"/>
                </a:solidFill>
                <a:ea typeface="等线"/>
                <a:cs typeface="Calibri"/>
              </a:rPr>
              <a:t>r</a:t>
            </a:r>
            <a:r>
              <a:rPr lang="zh-CN" altLang="en-US" sz="2400" dirty="0">
                <a:solidFill>
                  <a:srgbClr val="FF0000"/>
                </a:solidFill>
                <a:ea typeface="等线"/>
                <a:cs typeface="Calibri"/>
              </a:rPr>
              <a:t>andomly</a:t>
            </a:r>
            <a:r>
              <a:rPr lang="zh-CN" altLang="en-US" sz="2400" dirty="0">
                <a:ea typeface="等线"/>
                <a:cs typeface="Calibri"/>
              </a:rPr>
              <a:t> select </a:t>
            </a:r>
            <a:r>
              <a:rPr lang="zh-CN" altLang="en-US" sz="2400" dirty="0">
                <a:solidFill>
                  <a:srgbClr val="FF0000"/>
                </a:solidFill>
                <a:ea typeface="等线"/>
                <a:cs typeface="Calibri"/>
              </a:rPr>
              <a:t>100,000</a:t>
            </a:r>
            <a:r>
              <a:rPr lang="zh-CN" altLang="en-US" sz="2400" dirty="0">
                <a:ea typeface="等线"/>
                <a:cs typeface="Calibri"/>
              </a:rPr>
              <a:t> edges for insertion and removal</a:t>
            </a:r>
            <a:endParaRPr lang="en-CA" altLang="zh-CN" sz="2400" dirty="0">
              <a:ea typeface="等线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CA" altLang="zh-CN" sz="2400" dirty="0">
                <a:ea typeface="等线"/>
                <a:cs typeface="Calibri"/>
              </a:rPr>
              <a:t>For dynamic graphs, insert or remove </a:t>
            </a:r>
            <a:r>
              <a:rPr lang="en-CA" altLang="zh-CN" sz="2400" dirty="0">
                <a:solidFill>
                  <a:srgbClr val="FF0000"/>
                </a:solidFill>
                <a:ea typeface="等线"/>
                <a:cs typeface="Calibri"/>
              </a:rPr>
              <a:t>100,000</a:t>
            </a:r>
            <a:r>
              <a:rPr lang="en-CA" altLang="zh-CN" sz="2400" dirty="0">
                <a:ea typeface="等线"/>
                <a:cs typeface="Calibri"/>
              </a:rPr>
              <a:t> edges by their </a:t>
            </a:r>
            <a:r>
              <a:rPr lang="en-CA" altLang="zh-CN" sz="2400" dirty="0">
                <a:solidFill>
                  <a:srgbClr val="FF0000"/>
                </a:solidFill>
                <a:ea typeface="等线"/>
                <a:cs typeface="Calibri"/>
              </a:rPr>
              <a:t>time stamps</a:t>
            </a:r>
          </a:p>
          <a:p>
            <a:pPr marL="285750" indent="-285750">
              <a:buFont typeface="Arial"/>
              <a:buChar char="•"/>
            </a:pPr>
            <a:r>
              <a:rPr lang="en-CA" altLang="zh-CN" sz="2400" dirty="0">
                <a:ea typeface="等线"/>
                <a:cs typeface="Calibri"/>
              </a:rPr>
              <a:t>Evaluate</a:t>
            </a:r>
            <a:r>
              <a:rPr lang="en-US" altLang="zh-CN" sz="2400" dirty="0">
                <a:ea typeface="等线"/>
                <a:cs typeface="Calibri"/>
              </a:rPr>
              <a:t> </a:t>
            </a:r>
            <a:r>
              <a:rPr lang="en-CA" altLang="zh-CN" sz="2400" dirty="0">
                <a:ea typeface="等线"/>
                <a:cs typeface="Calibri"/>
              </a:rPr>
              <a:t>the</a:t>
            </a:r>
            <a:r>
              <a:rPr lang="zh-CN" altLang="en-US" sz="2400" dirty="0">
                <a:ea typeface="等线"/>
                <a:cs typeface="Calibri"/>
              </a:rPr>
              <a:t> the accumulate</a:t>
            </a:r>
            <a:r>
              <a:rPr lang="en-CA" altLang="zh-CN" sz="2400" dirty="0">
                <a:ea typeface="等线"/>
                <a:cs typeface="Calibri"/>
              </a:rPr>
              <a:t>d</a:t>
            </a:r>
            <a:r>
              <a:rPr lang="zh-CN" altLang="en-US" sz="2400" dirty="0">
                <a:ea typeface="等线"/>
                <a:cs typeface="Calibri"/>
              </a:rPr>
              <a:t> run</a:t>
            </a:r>
            <a:r>
              <a:rPr lang="en-CA" altLang="zh-CN" sz="2400" dirty="0" err="1">
                <a:ea typeface="等线"/>
                <a:cs typeface="Calibri"/>
              </a:rPr>
              <a:t>ning</a:t>
            </a:r>
            <a:r>
              <a:rPr lang="zh-CN" altLang="en-US" sz="2400" dirty="0">
                <a:ea typeface="等线"/>
                <a:cs typeface="Calibri"/>
              </a:rPr>
              <a:t> times</a:t>
            </a:r>
            <a:endParaRPr lang="en-CA" altLang="zh-CN" sz="2400" dirty="0">
              <a:ea typeface="等线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CA" altLang="zh-CN" dirty="0">
              <a:ea typeface="等线"/>
              <a:cs typeface="+mn-lt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5C2DADE-C974-9FA1-115A-804F74B8C497}"/>
              </a:ext>
            </a:extLst>
          </p:cNvPr>
          <p:cNvSpPr/>
          <p:nvPr/>
        </p:nvSpPr>
        <p:spPr>
          <a:xfrm>
            <a:off x="9306203" y="1441261"/>
            <a:ext cx="367553" cy="280003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6CF0DEA-15FF-FBDA-E276-74F905890E90}"/>
              </a:ext>
            </a:extLst>
          </p:cNvPr>
          <p:cNvSpPr/>
          <p:nvPr/>
        </p:nvSpPr>
        <p:spPr>
          <a:xfrm>
            <a:off x="9306203" y="4362361"/>
            <a:ext cx="367553" cy="870909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3CF895-1B44-0865-0D93-847A854EE78F}"/>
              </a:ext>
            </a:extLst>
          </p:cNvPr>
          <p:cNvSpPr txBox="1"/>
          <p:nvPr/>
        </p:nvSpPr>
        <p:spPr>
          <a:xfrm>
            <a:off x="9753597" y="2446446"/>
            <a:ext cx="1438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Static Graphs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7038B8-FA7B-4461-D4C8-1456BD2C428D}"/>
              </a:ext>
            </a:extLst>
          </p:cNvPr>
          <p:cNvSpPr txBox="1"/>
          <p:nvPr/>
        </p:nvSpPr>
        <p:spPr>
          <a:xfrm>
            <a:off x="9753598" y="4362361"/>
            <a:ext cx="1438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Dynamic Graphs</a:t>
            </a:r>
          </a:p>
        </p:txBody>
      </p:sp>
    </p:spTree>
    <p:extLst>
      <p:ext uri="{BB962C8B-B14F-4D97-AF65-F5344CB8AC3E}">
        <p14:creationId xmlns:p14="http://schemas.microsoft.com/office/powerpoint/2010/main" val="6981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E0D74D-C0A7-626F-01BF-AC682B157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761" y="418903"/>
            <a:ext cx="7624354" cy="60201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21606-1504-FDDF-F14D-07C69113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B6875D0-3C3B-0486-8C50-9CB095025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8" t="2130" r="16476" b="94470"/>
          <a:stretch/>
        </p:blipFill>
        <p:spPr>
          <a:xfrm>
            <a:off x="755469" y="1543435"/>
            <a:ext cx="7489982" cy="302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4E5C04B-F32D-2E0D-48CB-51B0A00EB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641441"/>
              </p:ext>
            </p:extLst>
          </p:nvPr>
        </p:nvGraphicFramePr>
        <p:xfrm>
          <a:off x="8416249" y="675658"/>
          <a:ext cx="3433713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487">
                  <a:extLst>
                    <a:ext uri="{9D8B030D-6E8A-4147-A177-3AD203B41FA5}">
                      <a16:colId xmlns:a16="http://schemas.microsoft.com/office/drawing/2014/main" val="4072108171"/>
                    </a:ext>
                  </a:extLst>
                </a:gridCol>
                <a:gridCol w="2834226">
                  <a:extLst>
                    <a:ext uri="{9D8B030D-6E8A-4147-A177-3AD203B41FA5}">
                      <a16:colId xmlns:a16="http://schemas.microsoft.com/office/drawing/2014/main" val="1484488999"/>
                    </a:ext>
                  </a:extLst>
                </a:gridCol>
              </a:tblGrid>
              <a:tr h="282058">
                <a:tc>
                  <a:txBody>
                    <a:bodyPr/>
                    <a:lstStyle/>
                    <a:p>
                      <a:r>
                        <a:rPr lang="en-US" altLang="zh-CN" sz="1400" dirty="0" err="1">
                          <a:solidFill>
                            <a:srgbClr val="FF0000"/>
                          </a:solidFill>
                        </a:rPr>
                        <a:t>OurI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Our Insert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48182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400" dirty="0" err="1">
                          <a:solidFill>
                            <a:srgbClr val="FF0000"/>
                          </a:solidFill>
                        </a:rPr>
                        <a:t>OurR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Our Remove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53206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8000"/>
                          </a:solidFill>
                        </a:rPr>
                        <a:t>JEI</a:t>
                      </a:r>
                      <a:endParaRPr lang="zh-CN" alt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8000"/>
                          </a:solidFill>
                        </a:rPr>
                        <a:t>Join Edge Insert</a:t>
                      </a:r>
                      <a:endParaRPr lang="zh-CN" alt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66117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8000"/>
                          </a:solidFill>
                        </a:rPr>
                        <a:t>JER</a:t>
                      </a:r>
                      <a:endParaRPr lang="zh-CN" alt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8000"/>
                          </a:solidFill>
                        </a:rPr>
                        <a:t>Join Edge Remove</a:t>
                      </a:r>
                      <a:endParaRPr lang="zh-CN" alt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267750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00FF"/>
                          </a:solidFill>
                        </a:rPr>
                        <a:t>MI</a:t>
                      </a:r>
                      <a:endParaRPr lang="zh-CN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00FF"/>
                          </a:solidFill>
                        </a:rPr>
                        <a:t>Match Edge Insert</a:t>
                      </a:r>
                      <a:endParaRPr lang="zh-CN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557219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00FF"/>
                          </a:solidFill>
                        </a:rPr>
                        <a:t>MR</a:t>
                      </a:r>
                      <a:endParaRPr lang="zh-CN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00FF"/>
                          </a:solidFill>
                        </a:rPr>
                        <a:t>Match Edge Remove</a:t>
                      </a:r>
                      <a:endParaRPr lang="zh-CN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109474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OI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Sequential Order Insert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46551052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OR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Sequential Order Remove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97678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TI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Sequential Traversal Insert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49257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Sequential Traversal Remove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62788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DF26E69-B360-33AA-A530-3035C1E9F7A8}"/>
              </a:ext>
            </a:extLst>
          </p:cNvPr>
          <p:cNvSpPr txBox="1"/>
          <p:nvPr/>
        </p:nvSpPr>
        <p:spPr>
          <a:xfrm>
            <a:off x="8267174" y="4094313"/>
            <a:ext cx="35827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CN" altLang="zh-CN" sz="1800" dirty="0">
                <a:ea typeface="+mn-lt"/>
                <a:cs typeface="+mn-lt"/>
              </a:rPr>
              <a:t>With 1-worker, </a:t>
            </a:r>
            <a:r>
              <a:rPr lang="zh-CN" altLang="zh-CN" sz="1800" dirty="0">
                <a:solidFill>
                  <a:srgbClr val="FF0000"/>
                </a:solidFill>
                <a:ea typeface="+mn-lt"/>
                <a:cs typeface="+mn-lt"/>
              </a:rPr>
              <a:t>OurI</a:t>
            </a:r>
            <a:r>
              <a:rPr lang="zh-CN" altLang="zh-CN" sz="1800" dirty="0">
                <a:solidFill>
                  <a:srgbClr val="00B0F0"/>
                </a:solidFill>
                <a:ea typeface="+mn-lt"/>
                <a:cs typeface="+mn-lt"/>
              </a:rPr>
              <a:t> </a:t>
            </a:r>
            <a:r>
              <a:rPr lang="zh-CN" altLang="zh-CN" sz="1800" dirty="0">
                <a:ea typeface="+mn-lt"/>
                <a:cs typeface="+mn-lt"/>
              </a:rPr>
              <a:t>and </a:t>
            </a:r>
            <a:r>
              <a:rPr lang="en-US" altLang="zh-CN" dirty="0" err="1">
                <a:solidFill>
                  <a:srgbClr val="FF0000"/>
                </a:solidFill>
              </a:rPr>
              <a:t>OurR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zh-CN" sz="1800" dirty="0">
                <a:ea typeface="+mn-lt"/>
                <a:cs typeface="+mn-lt"/>
              </a:rPr>
              <a:t>is faster than </a:t>
            </a:r>
            <a:r>
              <a:rPr lang="en-US" altLang="zh-CN" dirty="0">
                <a:solidFill>
                  <a:srgbClr val="008000"/>
                </a:solidFill>
              </a:rPr>
              <a:t>JEI</a:t>
            </a:r>
            <a:r>
              <a:rPr lang="zh-CN" altLang="en-US" dirty="0">
                <a:solidFill>
                  <a:srgbClr val="008000"/>
                </a:solidFill>
              </a:rPr>
              <a:t> </a:t>
            </a:r>
            <a:r>
              <a:rPr lang="zh-CN" altLang="zh-CN" sz="1800" dirty="0">
                <a:ea typeface="+mn-lt"/>
                <a:cs typeface="+mn-lt"/>
              </a:rPr>
              <a:t>and </a:t>
            </a:r>
            <a:r>
              <a:rPr lang="en-US" altLang="zh-CN" dirty="0">
                <a:solidFill>
                  <a:srgbClr val="008000"/>
                </a:solidFill>
              </a:rPr>
              <a:t>JER</a:t>
            </a:r>
            <a:endParaRPr lang="zh-CN" altLang="zh-CN" sz="1800" dirty="0">
              <a:ea typeface="等线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zh-CN" altLang="zh-CN" sz="1800" dirty="0">
                <a:ea typeface="+mn-lt"/>
                <a:cs typeface="+mn-lt"/>
              </a:rPr>
              <a:t>With</a:t>
            </a:r>
            <a:r>
              <a:rPr lang="zh-CN" altLang="en-US" sz="1800" dirty="0">
                <a:ea typeface="+mn-lt"/>
                <a:cs typeface="+mn-lt"/>
              </a:rPr>
              <a:t> </a:t>
            </a:r>
            <a:r>
              <a:rPr lang="zh-CN" altLang="zh-CN" sz="1800" dirty="0">
                <a:ea typeface="+mn-lt"/>
                <a:cs typeface="+mn-lt"/>
              </a:rPr>
              <a:t>16-worker, </a:t>
            </a:r>
            <a:r>
              <a:rPr lang="zh-CN" altLang="zh-CN" dirty="0">
                <a:solidFill>
                  <a:srgbClr val="FF0000"/>
                </a:solidFill>
                <a:ea typeface="+mn-lt"/>
                <a:cs typeface="+mn-lt"/>
              </a:rPr>
              <a:t>OurI</a:t>
            </a:r>
            <a:r>
              <a:rPr lang="zh-CN" altLang="zh-CN" dirty="0">
                <a:solidFill>
                  <a:srgbClr val="00B0F0"/>
                </a:solidFill>
                <a:ea typeface="+mn-lt"/>
                <a:cs typeface="+mn-lt"/>
              </a:rPr>
              <a:t> </a:t>
            </a:r>
            <a:r>
              <a:rPr lang="en-US" altLang="zh-CN" sz="1800" dirty="0">
                <a:ea typeface="+mn-lt"/>
                <a:cs typeface="+mn-lt"/>
              </a:rPr>
              <a:t>a</a:t>
            </a:r>
            <a:r>
              <a:rPr lang="zh-CN" altLang="zh-CN" sz="1800" dirty="0">
                <a:ea typeface="+mn-lt"/>
                <a:cs typeface="+mn-lt"/>
              </a:rPr>
              <a:t>nd</a:t>
            </a:r>
            <a:r>
              <a:rPr lang="zh-CN" altLang="en-US" sz="1800" dirty="0">
                <a:ea typeface="+mn-lt"/>
                <a:cs typeface="+mn-lt"/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OurR</a:t>
            </a:r>
            <a:r>
              <a:rPr lang="en-US" altLang="zh-CN" sz="1800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altLang="zh-CN" sz="1800" dirty="0">
                <a:ea typeface="+mn-lt"/>
                <a:cs typeface="+mn-lt"/>
              </a:rPr>
              <a:t>always has higher speedups than </a:t>
            </a:r>
            <a:r>
              <a:rPr lang="en-US" altLang="zh-CN" dirty="0">
                <a:solidFill>
                  <a:srgbClr val="008000"/>
                </a:solidFill>
              </a:rPr>
              <a:t>JEI</a:t>
            </a:r>
            <a:r>
              <a:rPr lang="en-US" altLang="zh-CN" sz="1800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altLang="zh-CN" sz="1800" dirty="0">
                <a:ea typeface="+mn-lt"/>
                <a:cs typeface="+mn-lt"/>
              </a:rPr>
              <a:t>and </a:t>
            </a:r>
            <a:r>
              <a:rPr lang="en-US" altLang="zh-CN" dirty="0">
                <a:solidFill>
                  <a:srgbClr val="008000"/>
                </a:solidFill>
              </a:rPr>
              <a:t>JER</a:t>
            </a:r>
            <a:endParaRPr lang="zh-CN" altLang="zh-CN" dirty="0">
              <a:ea typeface="等线"/>
              <a:cs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7F1CB8-81E9-9116-12CF-8B624F28BE67}"/>
              </a:ext>
            </a:extLst>
          </p:cNvPr>
          <p:cNvGrpSpPr/>
          <p:nvPr/>
        </p:nvGrpSpPr>
        <p:grpSpPr>
          <a:xfrm>
            <a:off x="1853625" y="1995265"/>
            <a:ext cx="4743117" cy="3761958"/>
            <a:chOff x="1853625" y="1995265"/>
            <a:chExt cx="4743117" cy="3761958"/>
          </a:xfrm>
        </p:grpSpPr>
        <p:pic>
          <p:nvPicPr>
            <p:cNvPr id="8" name="Content Placeholder 6">
              <a:extLst>
                <a:ext uri="{FF2B5EF4-FFF2-40B4-BE49-F238E27FC236}">
                  <a16:creationId xmlns:a16="http://schemas.microsoft.com/office/drawing/2014/main" id="{380CBC83-75F7-5AC5-805A-D55D712CD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089" t="4545" r="371" b="71076"/>
            <a:stretch/>
          </p:blipFill>
          <p:spPr>
            <a:xfrm>
              <a:off x="1853625" y="2085328"/>
              <a:ext cx="4743117" cy="35748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536593-0AA1-6969-BEB8-509D497A9B2F}"/>
                </a:ext>
              </a:extLst>
            </p:cNvPr>
            <p:cNvSpPr txBox="1"/>
            <p:nvPr/>
          </p:nvSpPr>
          <p:spPr>
            <a:xfrm>
              <a:off x="3356614" y="5387891"/>
              <a:ext cx="263840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Number of workers </a:t>
              </a:r>
              <a:endParaRPr lang="zh-CN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4F11A7-1785-31D4-143C-06349D2FCD84}"/>
                </a:ext>
              </a:extLst>
            </p:cNvPr>
            <p:cNvSpPr txBox="1"/>
            <p:nvPr/>
          </p:nvSpPr>
          <p:spPr>
            <a:xfrm rot="16200000">
              <a:off x="719089" y="3129803"/>
              <a:ext cx="263840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Running time (</a:t>
              </a:r>
              <a:r>
                <a:rPr lang="en-US" altLang="zh-CN" dirty="0" err="1"/>
                <a:t>ms</a:t>
              </a:r>
              <a:r>
                <a:rPr lang="en-US" altLang="zh-CN" dirty="0"/>
                <a:t>)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4624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F6E8A-7B5C-150D-91E8-0C7E95B1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23" y="365125"/>
            <a:ext cx="6334369" cy="1345101"/>
          </a:xfrm>
        </p:spPr>
        <p:txBody>
          <a:bodyPr>
            <a:normAutofit/>
          </a:bodyPr>
          <a:lstStyle/>
          <a:p>
            <a:r>
              <a:rPr lang="en-US"/>
              <a:t>My Third Work: Parallel Order Maintenance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213B1-D6AF-25D7-1FA8-E51412D55E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1073" y="1949377"/>
                <a:ext cx="6031524" cy="3812009"/>
              </a:xfrm>
            </p:spPr>
            <p:txBody>
              <a:bodyPr vert="horz" lIns="91440" tIns="45720" rIns="91440" bIns="45720" rtlCol="0" anchor="t">
                <a:normAutofit lnSpcReduction="10000"/>
              </a:bodyPr>
              <a:lstStyle/>
              <a:p>
                <a:r>
                  <a:rPr lang="en-US" dirty="0"/>
                  <a:t>Maintain an order of all items in parallel by three operations: 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inserting</a:t>
                </a:r>
                <a:r>
                  <a:rPr lang="en-US" dirty="0"/>
                  <a:t>, 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deleting</a:t>
                </a:r>
                <a:r>
                  <a:rPr lang="en-US" dirty="0"/>
                  <a:t>, and 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comparing</a:t>
                </a:r>
                <a:r>
                  <a:rPr lang="en-US" dirty="0"/>
                  <a:t> the order for two items [14]</a:t>
                </a:r>
                <a:endParaRPr lang="en-US" dirty="0">
                  <a:cs typeface="Calibri"/>
                </a:endParaRPr>
              </a:p>
              <a:p>
                <a:r>
                  <a:rPr lang="en-US" dirty="0">
                    <a:cs typeface="Calibri"/>
                  </a:rPr>
                  <a:t>All three operations cost amortized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(1) </m:t>
                    </m:r>
                  </m:oMath>
                </a14:m>
                <a:r>
                  <a:rPr lang="en-US" dirty="0">
                    <a:cs typeface="Calibri"/>
                  </a:rPr>
                  <a:t>time</a:t>
                </a:r>
              </a:p>
              <a:p>
                <a:r>
                  <a:rPr lang="en-US" dirty="0">
                    <a:cs typeface="Calibri"/>
                  </a:rPr>
                  <a:t>We are the </a:t>
                </a:r>
                <a:r>
                  <a:rPr lang="en-US" b="1" dirty="0">
                    <a:cs typeface="Calibri"/>
                  </a:rPr>
                  <a:t>first </a:t>
                </a:r>
                <a:r>
                  <a:rPr lang="en-US" dirty="0">
                    <a:cs typeface="Calibri"/>
                  </a:rPr>
                  <a:t>to propose a </a:t>
                </a:r>
                <a:r>
                  <a:rPr lang="en-US" b="1" dirty="0">
                    <a:cs typeface="Calibri"/>
                  </a:rPr>
                  <a:t>parallel</a:t>
                </a:r>
                <a:r>
                  <a:rPr lang="en-US" dirty="0">
                    <a:cs typeface="Calibri"/>
                  </a:rPr>
                  <a:t> version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213B1-D6AF-25D7-1FA8-E51412D55E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073" y="1949377"/>
                <a:ext cx="6031524" cy="3812009"/>
              </a:xfrm>
              <a:blipFill>
                <a:blip r:embed="rId2"/>
                <a:stretch>
                  <a:fillRect l="-1818" t="-3840" r="-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F20D2-BBA3-766F-1A21-D092C54A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56D70F-8480-2E8F-B5C0-E2867C6FFCE9}"/>
              </a:ext>
            </a:extLst>
          </p:cNvPr>
          <p:cNvSpPr txBox="1"/>
          <p:nvPr/>
        </p:nvSpPr>
        <p:spPr>
          <a:xfrm>
            <a:off x="611553" y="5926016"/>
            <a:ext cx="105781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>
                <a:ea typeface="等线"/>
              </a:rPr>
              <a:t>[14] </a:t>
            </a:r>
            <a:r>
              <a:rPr lang="en-US" altLang="zh-CN" b="1">
                <a:ea typeface="等线"/>
              </a:rPr>
              <a:t>Bin Guo</a:t>
            </a:r>
            <a:r>
              <a:rPr lang="en-US" altLang="zh-CN">
                <a:ea typeface="等线"/>
              </a:rPr>
              <a:t> and Emil </a:t>
            </a:r>
            <a:r>
              <a:rPr lang="en-US" altLang="zh-CN" err="1">
                <a:ea typeface="等线"/>
              </a:rPr>
              <a:t>Sekerinski</a:t>
            </a:r>
            <a:r>
              <a:rPr lang="en-US" altLang="zh-CN">
                <a:ea typeface="等线"/>
              </a:rPr>
              <a:t>. "New Parallel Order Maintenance Data Structure." </a:t>
            </a:r>
            <a:r>
              <a:rPr lang="en-US" altLang="zh-CN" err="1">
                <a:ea typeface="等线"/>
              </a:rPr>
              <a:t>arXiv</a:t>
            </a:r>
            <a:r>
              <a:rPr lang="en-US" altLang="zh-CN">
                <a:ea typeface="等线"/>
              </a:rPr>
              <a:t> preprint arXiv:2208.07800 (2022).</a:t>
            </a:r>
            <a:endParaRPr lang="zh-CN" altLang="en-US">
              <a:ea typeface="等线"/>
              <a:cs typeface="Calibri"/>
            </a:endParaRPr>
          </a:p>
        </p:txBody>
      </p:sp>
      <p:sp>
        <p:nvSpPr>
          <p:cNvPr id="7" name="Oval 46">
            <a:extLst>
              <a:ext uri="{FF2B5EF4-FFF2-40B4-BE49-F238E27FC236}">
                <a16:creationId xmlns:a16="http://schemas.microsoft.com/office/drawing/2014/main" id="{67E06438-F425-3D3B-A630-AD87CBFAD617}"/>
              </a:ext>
            </a:extLst>
          </p:cNvPr>
          <p:cNvSpPr/>
          <p:nvPr/>
        </p:nvSpPr>
        <p:spPr>
          <a:xfrm>
            <a:off x="7513046" y="2206358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al 46">
            <a:extLst>
              <a:ext uri="{FF2B5EF4-FFF2-40B4-BE49-F238E27FC236}">
                <a16:creationId xmlns:a16="http://schemas.microsoft.com/office/drawing/2014/main" id="{3D1CB9E5-D0BC-5633-D861-0E5BB2E1F634}"/>
              </a:ext>
            </a:extLst>
          </p:cNvPr>
          <p:cNvSpPr/>
          <p:nvPr/>
        </p:nvSpPr>
        <p:spPr>
          <a:xfrm>
            <a:off x="8705103" y="2191371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Oval 46">
            <a:extLst>
              <a:ext uri="{FF2B5EF4-FFF2-40B4-BE49-F238E27FC236}">
                <a16:creationId xmlns:a16="http://schemas.microsoft.com/office/drawing/2014/main" id="{10B138AC-98BE-496E-4079-213DD811E96F}"/>
              </a:ext>
            </a:extLst>
          </p:cNvPr>
          <p:cNvSpPr/>
          <p:nvPr/>
        </p:nvSpPr>
        <p:spPr>
          <a:xfrm>
            <a:off x="9845800" y="2191371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059F03-E7C2-4588-6662-5B487CEDF7FA}"/>
              </a:ext>
            </a:extLst>
          </p:cNvPr>
          <p:cNvCxnSpPr>
            <a:stCxn id="7" idx="6"/>
            <a:endCxn id="8" idx="2"/>
          </p:cNvCxnSpPr>
          <p:nvPr/>
        </p:nvCxnSpPr>
        <p:spPr>
          <a:xfrm flipV="1">
            <a:off x="7843246" y="2352736"/>
            <a:ext cx="861857" cy="149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9517C4-1258-A959-57F4-24BDE1F76934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9035303" y="2352736"/>
            <a:ext cx="8104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9497DD3-5DC1-7A42-4770-4E90AB2B0ED3}"/>
              </a:ext>
            </a:extLst>
          </p:cNvPr>
          <p:cNvSpPr txBox="1"/>
          <p:nvPr/>
        </p:nvSpPr>
        <p:spPr>
          <a:xfrm>
            <a:off x="7414558" y="1856712"/>
            <a:ext cx="52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77FFC0-2824-F242-2FFA-79BC37587B6B}"/>
              </a:ext>
            </a:extLst>
          </p:cNvPr>
          <p:cNvSpPr txBox="1"/>
          <p:nvPr/>
        </p:nvSpPr>
        <p:spPr>
          <a:xfrm>
            <a:off x="8435793" y="1827979"/>
            <a:ext cx="86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10</a:t>
            </a:r>
            <a:endParaRPr lang="zh-CN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DD7FD-0637-1BFA-50C9-41B0A451F469}"/>
              </a:ext>
            </a:extLst>
          </p:cNvPr>
          <p:cNvSpPr txBox="1"/>
          <p:nvPr/>
        </p:nvSpPr>
        <p:spPr>
          <a:xfrm>
            <a:off x="9704419" y="1827979"/>
            <a:ext cx="72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20</a:t>
            </a:r>
            <a:endParaRPr lang="zh-CN" altLang="en-US" dirty="0"/>
          </a:p>
        </p:txBody>
      </p:sp>
      <p:sp>
        <p:nvSpPr>
          <p:cNvPr id="20" name="Oval 46">
            <a:extLst>
              <a:ext uri="{FF2B5EF4-FFF2-40B4-BE49-F238E27FC236}">
                <a16:creationId xmlns:a16="http://schemas.microsoft.com/office/drawing/2014/main" id="{2C299B49-27AE-88CB-E35B-E921D05BB173}"/>
              </a:ext>
            </a:extLst>
          </p:cNvPr>
          <p:cNvSpPr/>
          <p:nvPr/>
        </p:nvSpPr>
        <p:spPr>
          <a:xfrm>
            <a:off x="8296424" y="3118507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089739-5344-78E7-2052-351FC1931EF4}"/>
              </a:ext>
            </a:extLst>
          </p:cNvPr>
          <p:cNvCxnSpPr>
            <a:cxnSpLocks/>
            <a:stCxn id="7" idx="5"/>
            <a:endCxn id="20" idx="1"/>
          </p:cNvCxnSpPr>
          <p:nvPr/>
        </p:nvCxnSpPr>
        <p:spPr>
          <a:xfrm>
            <a:off x="7794889" y="2481825"/>
            <a:ext cx="549892" cy="6839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A1224D-BE97-F2EA-FF62-F19DFF67FF54}"/>
              </a:ext>
            </a:extLst>
          </p:cNvPr>
          <p:cNvCxnSpPr>
            <a:cxnSpLocks/>
            <a:stCxn id="8" idx="4"/>
            <a:endCxn id="20" idx="7"/>
          </p:cNvCxnSpPr>
          <p:nvPr/>
        </p:nvCxnSpPr>
        <p:spPr>
          <a:xfrm flipH="1">
            <a:off x="8578267" y="2514101"/>
            <a:ext cx="291936" cy="6516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0A04BB1-A645-80B6-166C-281B07F46D41}"/>
              </a:ext>
            </a:extLst>
          </p:cNvPr>
          <p:cNvSpPr txBox="1"/>
          <p:nvPr/>
        </p:nvSpPr>
        <p:spPr>
          <a:xfrm>
            <a:off x="8028699" y="3425446"/>
            <a:ext cx="86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41" name="Oval 46">
            <a:extLst>
              <a:ext uri="{FF2B5EF4-FFF2-40B4-BE49-F238E27FC236}">
                <a16:creationId xmlns:a16="http://schemas.microsoft.com/office/drawing/2014/main" id="{5376FFF4-3DB2-6EF1-F56C-15CA40C83B78}"/>
              </a:ext>
            </a:extLst>
          </p:cNvPr>
          <p:cNvSpPr/>
          <p:nvPr/>
        </p:nvSpPr>
        <p:spPr>
          <a:xfrm>
            <a:off x="7647795" y="2792285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6050D2-D9C7-2092-EA85-5A9258914EED}"/>
              </a:ext>
            </a:extLst>
          </p:cNvPr>
          <p:cNvSpPr txBox="1"/>
          <p:nvPr/>
        </p:nvSpPr>
        <p:spPr>
          <a:xfrm>
            <a:off x="7387213" y="3098978"/>
            <a:ext cx="86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178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8" grpId="0"/>
      <p:bldP spid="41" grpId="0" animBg="1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D87DCB-A85E-A3F8-D28C-E1AB63CA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45101"/>
          </a:xfrm>
        </p:spPr>
        <p:txBody>
          <a:bodyPr/>
          <a:lstStyle/>
          <a:p>
            <a:r>
              <a:rPr lang="en-CA" altLang="zh-CN">
                <a:ea typeface="等线 Light"/>
                <a:cs typeface="Calibri Light"/>
              </a:rPr>
              <a:t>My </a:t>
            </a:r>
            <a:r>
              <a:rPr lang="zh-CN" altLang="en-US">
                <a:ea typeface="等线 Light"/>
                <a:cs typeface="Calibri Light"/>
              </a:rPr>
              <a:t>Forth Work: Parallel Graph Trimming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87725C-5C6A-E932-BF0A-34E5351B3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559" y="4389334"/>
            <a:ext cx="10351655" cy="14365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Repeatedly remove all vertices without out-going edges [11]</a:t>
            </a:r>
          </a:p>
          <a:p>
            <a:pPr lvl="1"/>
            <a:r>
              <a:rPr lang="en-US" sz="2000">
                <a:ea typeface="+mn-lt"/>
                <a:cs typeface="+mn-lt"/>
              </a:rPr>
              <a:t>We compare three algorithms: 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AC3Trim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AC4Trim </a:t>
            </a:r>
            <a:r>
              <a:rPr lang="en-US" sz="2000">
                <a:ea typeface="+mn-lt"/>
                <a:cs typeface="+mn-lt"/>
              </a:rPr>
              <a:t>and 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AC6Trim</a:t>
            </a:r>
            <a:r>
              <a:rPr lang="en-US" sz="2000">
                <a:ea typeface="+mn-lt"/>
                <a:cs typeface="+mn-lt"/>
              </a:rPr>
              <a:t>. </a:t>
            </a:r>
          </a:p>
          <a:p>
            <a:r>
              <a:rPr lang="en-US" sz="2000">
                <a:ea typeface="+mn-lt"/>
                <a:cs typeface="+mn-lt"/>
              </a:rPr>
              <a:t>Can be used on parallel SCC decomposition to remove size-1 SCC.</a:t>
            </a:r>
          </a:p>
          <a:p>
            <a:endParaRPr lang="zh-CN" altLang="en-US" sz="2000">
              <a:ea typeface="等线"/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B6E80-1D02-82E7-C0E1-7994242F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  <p:pic>
        <p:nvPicPr>
          <p:cNvPr id="4" name="图片 4" descr="图示&#10;&#10;已自动生成说明">
            <a:extLst>
              <a:ext uri="{FF2B5EF4-FFF2-40B4-BE49-F238E27FC236}">
                <a16:creationId xmlns:a16="http://schemas.microsoft.com/office/drawing/2014/main" id="{9D87ABF3-357C-A057-9659-70E755D56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382" b="-761"/>
          <a:stretch/>
        </p:blipFill>
        <p:spPr>
          <a:xfrm>
            <a:off x="2510528" y="1395731"/>
            <a:ext cx="6588317" cy="272233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A2FAABF-C03D-3CD3-8442-4E972A5FC5F8}"/>
              </a:ext>
            </a:extLst>
          </p:cNvPr>
          <p:cNvSpPr txBox="1"/>
          <p:nvPr/>
        </p:nvSpPr>
        <p:spPr>
          <a:xfrm>
            <a:off x="1012092" y="6013938"/>
            <a:ext cx="83110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dirty="0">
                <a:ea typeface="等线"/>
              </a:rPr>
              <a:t>[11] “Efficient parallel graph trimming by arc-consistency” </a:t>
            </a:r>
            <a:r>
              <a:rPr lang="en-US" altLang="zh-CN" b="1" dirty="0">
                <a:ea typeface="等线"/>
              </a:rPr>
              <a:t>Bin Guo</a:t>
            </a:r>
            <a:r>
              <a:rPr lang="en-US" altLang="zh-CN" dirty="0">
                <a:ea typeface="等线"/>
              </a:rPr>
              <a:t>, Emil Sekerinski - </a:t>
            </a:r>
            <a:r>
              <a:rPr lang="en-US" altLang="zh-CN" b="1" dirty="0">
                <a:solidFill>
                  <a:srgbClr val="FF0000"/>
                </a:solidFill>
                <a:ea typeface="等线"/>
              </a:rPr>
              <a:t>The Journal of Supercomputing</a:t>
            </a:r>
            <a:r>
              <a:rPr lang="en-US" altLang="zh-CN" dirty="0">
                <a:ea typeface="等线"/>
              </a:rPr>
              <a:t>, 2022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2EC5D2A4-5338-D8DB-B451-B2EBC92C6517}"/>
              </a:ext>
            </a:extLst>
          </p:cNvPr>
          <p:cNvSpPr/>
          <p:nvPr/>
        </p:nvSpPr>
        <p:spPr>
          <a:xfrm>
            <a:off x="2552782" y="2654468"/>
            <a:ext cx="402166" cy="37287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0F99E343-4392-FBC7-0DCC-F4FA60DD1475}"/>
              </a:ext>
            </a:extLst>
          </p:cNvPr>
          <p:cNvSpPr/>
          <p:nvPr/>
        </p:nvSpPr>
        <p:spPr>
          <a:xfrm>
            <a:off x="3628048" y="2840903"/>
            <a:ext cx="461351" cy="44873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C1FF5655-881F-9C69-3591-264D79D82A5D}"/>
              </a:ext>
            </a:extLst>
          </p:cNvPr>
          <p:cNvSpPr/>
          <p:nvPr/>
        </p:nvSpPr>
        <p:spPr>
          <a:xfrm>
            <a:off x="3048082" y="2324268"/>
            <a:ext cx="402166" cy="37287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10BEB651-2C52-83DF-7E1F-9AFFEA86E48D}"/>
              </a:ext>
            </a:extLst>
          </p:cNvPr>
          <p:cNvSpPr/>
          <p:nvPr/>
        </p:nvSpPr>
        <p:spPr>
          <a:xfrm>
            <a:off x="3048082" y="2916766"/>
            <a:ext cx="402166" cy="37287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6CE852A6-B2A6-E55E-6BB6-B91AB394628F}"/>
              </a:ext>
            </a:extLst>
          </p:cNvPr>
          <p:cNvSpPr/>
          <p:nvPr/>
        </p:nvSpPr>
        <p:spPr>
          <a:xfrm>
            <a:off x="3657640" y="2338105"/>
            <a:ext cx="402166" cy="37287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74F8E80-EAFE-2C91-CDB9-A8D915D76E5C}"/>
              </a:ext>
            </a:extLst>
          </p:cNvPr>
          <p:cNvSpPr/>
          <p:nvPr/>
        </p:nvSpPr>
        <p:spPr>
          <a:xfrm>
            <a:off x="6261100" y="2647614"/>
            <a:ext cx="533400" cy="186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2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B1E100-4DA8-08E5-660F-5948B2D4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  <a:cs typeface="Calibri Light"/>
              </a:rPr>
              <a:t>Reference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751F3C-67A3-504A-4C82-24BA35DEA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zh-CN" dirty="0">
                <a:ea typeface="+mn-lt"/>
                <a:cs typeface="+mn-lt"/>
              </a:rPr>
              <a:t>[1] Kong, Yi-Xiu, et al. "k-core: Theories and applications." Physics Reports 832 (2019): 1-32.</a:t>
            </a:r>
            <a:r>
              <a:rPr lang="zh-CN" altLang="en-US" dirty="0">
                <a:ea typeface="+mn-lt"/>
                <a:cs typeface="+mn-lt"/>
              </a:rPr>
              <a:t> </a:t>
            </a:r>
            <a:endParaRPr lang="zh-CN" altLang="en-US" dirty="0">
              <a:cs typeface="Calibri" panose="020F0502020204030204"/>
            </a:endParaRPr>
          </a:p>
          <a:p>
            <a:r>
              <a:rPr lang="zh-CN" dirty="0">
                <a:ea typeface="+mn-lt"/>
                <a:cs typeface="+mn-lt"/>
              </a:rPr>
              <a:t>[</a:t>
            </a:r>
            <a:r>
              <a:rPr lang="en-US" altLang="zh-CN" dirty="0">
                <a:ea typeface="+mn-lt"/>
                <a:cs typeface="+mn-lt"/>
              </a:rPr>
              <a:t>2</a:t>
            </a:r>
            <a:r>
              <a:rPr lang="zh-CN" dirty="0">
                <a:ea typeface="+mn-lt"/>
                <a:cs typeface="+mn-lt"/>
              </a:rPr>
              <a:t>] Burleson-Lesser, Kate, et al. "K-core robustness in ecological and financial networks." Scientific reports 10.1 (2020): 1-14.</a:t>
            </a:r>
            <a:r>
              <a:rPr lang="zh-CN" alt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</a:rPr>
              <a:t>[3] </a:t>
            </a:r>
            <a:r>
              <a:rPr lang="en-US" altLang="zh-CN" dirty="0" err="1">
                <a:ea typeface="+mn-lt"/>
                <a:cs typeface="+mn-lt"/>
              </a:rPr>
              <a:t>Lotito</a:t>
            </a:r>
            <a:r>
              <a:rPr lang="en-US" altLang="zh-CN" dirty="0">
                <a:ea typeface="+mn-lt"/>
                <a:cs typeface="+mn-lt"/>
              </a:rPr>
              <a:t>,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 err="1">
                <a:ea typeface="+mn-lt"/>
                <a:cs typeface="+mn-lt"/>
              </a:rPr>
              <a:t>Quintino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Francesco,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and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Alberto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Montresor.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"Efficient</a:t>
            </a:r>
            <a:r>
              <a:rPr lang="zh-CN" altLang="en-US" dirty="0">
                <a:ea typeface="+mn-lt"/>
                <a:cs typeface="+mn-lt"/>
              </a:rPr>
              <a:t> </a:t>
            </a:r>
            <a:r>
              <a:rPr lang="en-US" altLang="zh-CN" dirty="0">
                <a:ea typeface="+mn-lt"/>
                <a:cs typeface="+mn-lt"/>
              </a:rPr>
              <a:t>Algorithms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to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Mine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Maximal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Span-Trusses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From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Temporal</a:t>
            </a:r>
            <a:r>
              <a:rPr lang="zh-CN" altLang="en-US" dirty="0">
                <a:ea typeface="+mn-lt"/>
                <a:cs typeface="+mn-lt"/>
              </a:rPr>
              <a:t> </a:t>
            </a:r>
            <a:r>
              <a:rPr lang="en-US" altLang="zh-CN" dirty="0">
                <a:ea typeface="+mn-lt"/>
                <a:cs typeface="+mn-lt"/>
              </a:rPr>
              <a:t>Graphs."</a:t>
            </a:r>
            <a:r>
              <a:rPr lang="zh-CN" altLang="en-US" dirty="0">
                <a:ea typeface="+mn-lt"/>
                <a:cs typeface="+mn-lt"/>
              </a:rPr>
              <a:t> </a:t>
            </a:r>
            <a:r>
              <a:rPr lang="en-US" altLang="zh-CN" i="1" dirty="0" err="1">
                <a:ea typeface="+mn-lt"/>
                <a:cs typeface="+mn-lt"/>
              </a:rPr>
              <a:t>arXiv</a:t>
            </a:r>
            <a:r>
              <a:rPr lang="zh-CN" altLang="en-US" i="1" dirty="0">
                <a:ea typeface="+mn-lt"/>
                <a:cs typeface="+mn-lt"/>
              </a:rPr>
              <a:t> </a:t>
            </a:r>
            <a:r>
              <a:rPr lang="en-US" altLang="zh-CN" i="1" dirty="0">
                <a:ea typeface="+mn-lt"/>
                <a:cs typeface="+mn-lt"/>
              </a:rPr>
              <a:t>preprint</a:t>
            </a:r>
            <a:r>
              <a:rPr lang="zh-CN" altLang="en-US" i="1" dirty="0">
                <a:ea typeface="+mn-lt"/>
                <a:cs typeface="+mn-lt"/>
              </a:rPr>
              <a:t> </a:t>
            </a:r>
            <a:r>
              <a:rPr lang="en-US" altLang="zh-CN" i="1" dirty="0">
                <a:ea typeface="+mn-lt"/>
                <a:cs typeface="+mn-lt"/>
              </a:rPr>
              <a:t>arXiv:2009.01928</a:t>
            </a:r>
            <a:r>
              <a:rPr lang="zh-CN" altLang="en-US" dirty="0">
                <a:ea typeface="+mn-lt"/>
                <a:cs typeface="+mn-lt"/>
              </a:rPr>
              <a:t> </a:t>
            </a:r>
            <a:r>
              <a:rPr lang="en-US" altLang="zh-CN" dirty="0">
                <a:ea typeface="+mn-lt"/>
                <a:cs typeface="+mn-lt"/>
              </a:rPr>
              <a:t>(2020).</a:t>
            </a:r>
            <a:endParaRPr lang="zh-CN" alt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[4] </a:t>
            </a:r>
            <a:r>
              <a:rPr lang="en-US" dirty="0" err="1">
                <a:ea typeface="+mn-lt"/>
                <a:cs typeface="+mn-lt"/>
              </a:rPr>
              <a:t>Yikai</a:t>
            </a:r>
            <a:r>
              <a:rPr lang="en-US" dirty="0">
                <a:ea typeface="+mn-lt"/>
                <a:cs typeface="+mn-lt"/>
              </a:rPr>
              <a:t> Zhang, Jeffrey Xu Yu, Ying Zhang, and Lu Qin. A fast order-based approach for core maintenance. In Proceedings - International Conference on Data Engineering, pages 337–348, 2017.</a:t>
            </a:r>
            <a:endParaRPr lang="en-US" altLang="zh-CN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[5] Ahmet </a:t>
            </a:r>
            <a:r>
              <a:rPr lang="en-US" dirty="0" err="1">
                <a:ea typeface="+mn-lt"/>
                <a:cs typeface="+mn-lt"/>
              </a:rPr>
              <a:t>Erdem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Saríyüce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Buğra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Gedik</a:t>
            </a:r>
            <a:r>
              <a:rPr lang="en-US">
                <a:ea typeface="+mn-lt"/>
                <a:cs typeface="+mn-lt"/>
              </a:rPr>
              <a:t>, Gabriela Jacques-Silva, Kun-Lung Wu, and </a:t>
            </a:r>
            <a:r>
              <a:rPr lang="en-US" dirty="0" err="1">
                <a:ea typeface="+mn-lt"/>
                <a:cs typeface="+mn-lt"/>
              </a:rPr>
              <a:t>Ümit</a:t>
            </a:r>
            <a:r>
              <a:rPr lang="en-US" dirty="0">
                <a:ea typeface="+mn-lt"/>
                <a:cs typeface="+mn-lt"/>
              </a:rPr>
              <a:t> V </a:t>
            </a:r>
            <a:r>
              <a:rPr lang="en-US" dirty="0" err="1">
                <a:ea typeface="+mn-lt"/>
                <a:cs typeface="+mn-lt"/>
              </a:rPr>
              <a:t>Çatalyürek</a:t>
            </a:r>
            <a:r>
              <a:rPr lang="en-US" dirty="0">
                <a:ea typeface="+mn-lt"/>
                <a:cs typeface="+mn-lt"/>
              </a:rPr>
              <a:t>. Streaming algorithms for 𝑘 -core decomposition. Proceedings of the VLDB Endowment, 6(6):433–444, 2013.</a:t>
            </a:r>
            <a:endParaRPr lang="en-US" altLang="zh-CN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[6] Ahmet </a:t>
            </a:r>
            <a:r>
              <a:rPr lang="en-US" dirty="0" err="1">
                <a:ea typeface="+mn-lt"/>
                <a:cs typeface="+mn-lt"/>
              </a:rPr>
              <a:t>Erdem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Sarıyüce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Buğra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Gedik</a:t>
            </a:r>
            <a:r>
              <a:rPr lang="en-US" dirty="0">
                <a:ea typeface="+mn-lt"/>
                <a:cs typeface="+mn-lt"/>
              </a:rPr>
              <a:t>, Gabriela Jacques-Silva, Kun-Lung Wu, and </a:t>
            </a:r>
            <a:r>
              <a:rPr lang="en-US" dirty="0" err="1">
                <a:ea typeface="+mn-lt"/>
                <a:cs typeface="+mn-lt"/>
              </a:rPr>
              <a:t>Ümit</a:t>
            </a:r>
            <a:r>
              <a:rPr lang="en-US" dirty="0">
                <a:ea typeface="+mn-lt"/>
                <a:cs typeface="+mn-lt"/>
              </a:rPr>
              <a:t> V </a:t>
            </a:r>
            <a:r>
              <a:rPr lang="en-US" dirty="0" err="1">
                <a:ea typeface="+mn-lt"/>
                <a:cs typeface="+mn-lt"/>
              </a:rPr>
              <a:t>Çatalyürek</a:t>
            </a:r>
            <a:r>
              <a:rPr lang="en-US" dirty="0">
                <a:ea typeface="+mn-lt"/>
                <a:cs typeface="+mn-lt"/>
              </a:rPr>
              <a:t>. Incremental 𝑘 -core decomposition: algorithms and evaluation. The VLDB Journal, 25(3):425–447, 2016 </a:t>
            </a:r>
            <a:endParaRPr lang="en-US" altLang="zh-CN" dirty="0">
              <a:ea typeface="等线" panose="02010600030101010101" pitchFamily="2" charset="-122"/>
              <a:cs typeface="+mn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DEC81-5D2D-B1B7-D4FC-E1C9C36F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4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82AE-63B2-6155-A500-4CB26DB26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77" y="4413"/>
            <a:ext cx="10515600" cy="1325563"/>
          </a:xfrm>
        </p:spPr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31B7-7A1E-A1A6-A6EC-6F0BD10FB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368" y="1081548"/>
            <a:ext cx="5974020" cy="36639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Graphs are important data structures used in many applications:</a:t>
            </a:r>
            <a:endParaRPr lang="en-US" sz="2400">
              <a:cs typeface="Calibri"/>
            </a:endParaRPr>
          </a:p>
          <a:p>
            <a:pPr lvl="1"/>
            <a:r>
              <a:rPr lang="en-US" sz="2000"/>
              <a:t>Social Networks: Facebook, Twitter</a:t>
            </a:r>
            <a:endParaRPr lang="en-US" sz="2000">
              <a:cs typeface="Calibri"/>
            </a:endParaRPr>
          </a:p>
          <a:p>
            <a:pPr lvl="1"/>
            <a:r>
              <a:rPr lang="en-US" sz="2000">
                <a:cs typeface="Calibri"/>
              </a:rPr>
              <a:t>Knowledge Network: </a:t>
            </a:r>
            <a:r>
              <a:rPr lang="en-US" sz="2000" err="1">
                <a:cs typeface="Calibri"/>
              </a:rPr>
              <a:t>DBpedia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Biological Networks and Road Network</a:t>
            </a:r>
            <a:endParaRPr lang="en-US" sz="2000">
              <a:cs typeface="Calibri" panose="020F0502020204030204"/>
            </a:endParaRPr>
          </a:p>
          <a:p>
            <a:r>
              <a:rPr lang="en-US" sz="2400">
                <a:cs typeface="Calibri" panose="020F0502020204030204"/>
              </a:rPr>
              <a:t>The data graphs are growing larger and larger: </a:t>
            </a:r>
          </a:p>
          <a:p>
            <a:pPr lvl="1"/>
            <a:r>
              <a:rPr lang="en-US" sz="2000">
                <a:cs typeface="Calibri" panose="020F0502020204030204"/>
              </a:rPr>
              <a:t>Facebook has </a:t>
            </a:r>
            <a:r>
              <a:rPr lang="en-US" sz="2000" b="1">
                <a:solidFill>
                  <a:srgbClr val="FF0000"/>
                </a:solidFill>
                <a:cs typeface="Calibri" panose="020F0502020204030204"/>
              </a:rPr>
              <a:t>2.9 billion</a:t>
            </a:r>
            <a:r>
              <a:rPr lang="en-US" sz="2000">
                <a:cs typeface="Calibri" panose="020F0502020204030204"/>
              </a:rPr>
              <a:t> active users</a:t>
            </a:r>
          </a:p>
          <a:p>
            <a:pPr lvl="1"/>
            <a:r>
              <a:rPr lang="en-US" sz="2000" err="1">
                <a:cs typeface="Calibri" panose="020F0502020204030204"/>
              </a:rPr>
              <a:t>Dbpedia</a:t>
            </a:r>
            <a:r>
              <a:rPr lang="en-US" sz="2000">
                <a:cs typeface="Calibri" panose="020F0502020204030204"/>
              </a:rPr>
              <a:t> has </a:t>
            </a:r>
            <a:r>
              <a:rPr lang="en-US" sz="2000" b="1">
                <a:solidFill>
                  <a:srgbClr val="FF0000"/>
                </a:solidFill>
                <a:cs typeface="Calibri" panose="020F0502020204030204"/>
              </a:rPr>
              <a:t>6.6 million</a:t>
            </a:r>
            <a:r>
              <a:rPr lang="en-US" sz="2000">
                <a:cs typeface="Calibri" panose="020F0502020204030204"/>
              </a:rPr>
              <a:t> entities and </a:t>
            </a:r>
            <a:r>
              <a:rPr lang="en-US" sz="2000" b="1">
                <a:solidFill>
                  <a:srgbClr val="FF0000"/>
                </a:solidFill>
                <a:cs typeface="Calibri" panose="020F0502020204030204"/>
              </a:rPr>
              <a:t>13 billion</a:t>
            </a:r>
            <a:r>
              <a:rPr lang="en-US" sz="2000">
                <a:cs typeface="Calibri" panose="020F0502020204030204"/>
              </a:rPr>
              <a:t> pieces of information</a:t>
            </a:r>
          </a:p>
          <a:p>
            <a:pPr lvl="1"/>
            <a:endParaRPr lang="en-US">
              <a:cs typeface="Calibri" panose="020F0502020204030204"/>
            </a:endParaRPr>
          </a:p>
          <a:p>
            <a:pPr lvl="1"/>
            <a:endParaRPr lang="en-US">
              <a:cs typeface="Calibri" panose="020F0502020204030204"/>
            </a:endParaRPr>
          </a:p>
        </p:txBody>
      </p:sp>
      <p:pic>
        <p:nvPicPr>
          <p:cNvPr id="5" name="图片 5" descr="图表, 图示&#10;&#10;已自动生成说明">
            <a:extLst>
              <a:ext uri="{FF2B5EF4-FFF2-40B4-BE49-F238E27FC236}">
                <a16:creationId xmlns:a16="http://schemas.microsoft.com/office/drawing/2014/main" id="{99DA275C-2FDB-EFF8-CE53-99C3D1D1A4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993" b="331"/>
          <a:stretch/>
        </p:blipFill>
        <p:spPr>
          <a:xfrm>
            <a:off x="6599087" y="1920240"/>
            <a:ext cx="5208027" cy="2880360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E271E4-47CF-21B6-42EB-621E3BE0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2FDD8D7-B2C2-981D-50DF-351D7835FF46}"/>
              </a:ext>
            </a:extLst>
          </p:cNvPr>
          <p:cNvSpPr txBox="1"/>
          <p:nvPr/>
        </p:nvSpPr>
        <p:spPr>
          <a:xfrm>
            <a:off x="7232613" y="4932460"/>
            <a:ext cx="47894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>
                <a:ea typeface="+mn-lt"/>
                <a:cs typeface="+mn-lt"/>
              </a:rPr>
              <a:t>V</a:t>
            </a:r>
            <a:r>
              <a:rPr lang="zh-CN">
                <a:ea typeface="+mn-lt"/>
                <a:cs typeface="+mn-lt"/>
              </a:rPr>
              <a:t>isualization</a:t>
            </a:r>
            <a:r>
              <a:rPr lang="en-US" altLang="zh-CN">
                <a:ea typeface="+mn-lt"/>
                <a:cs typeface="+mn-lt"/>
              </a:rPr>
              <a:t>s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of</a:t>
            </a:r>
            <a:r>
              <a:rPr lang="zh-CN" altLang="en-US">
                <a:ea typeface="+mn-lt"/>
                <a:cs typeface="+mn-lt"/>
              </a:rPr>
              <a:t> Social Networks show the </a:t>
            </a:r>
            <a:r>
              <a:rPr lang="en-US" altLang="zh-CN">
                <a:ea typeface="+mn-lt"/>
                <a:cs typeface="+mn-lt"/>
              </a:rPr>
              <a:t>employee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interactions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等线"/>
              </a:rPr>
              <a:t>[1]</a:t>
            </a:r>
            <a:r>
              <a:rPr lang="zh-CN" altLang="en-US">
                <a:ea typeface="等线"/>
              </a:rPr>
              <a:t> </a:t>
            </a:r>
            <a:endParaRPr lang="zh-CN">
              <a:ea typeface="等线"/>
              <a:cs typeface="Calibri"/>
            </a:endParaRPr>
          </a:p>
        </p:txBody>
      </p:sp>
      <p:pic>
        <p:nvPicPr>
          <p:cNvPr id="4" name="图片 6" descr="图标&#10;&#10;已自动生成说明">
            <a:extLst>
              <a:ext uri="{FF2B5EF4-FFF2-40B4-BE49-F238E27FC236}">
                <a16:creationId xmlns:a16="http://schemas.microsoft.com/office/drawing/2014/main" id="{99689DEA-46A4-9344-F006-F20A9BBCC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266" y="4870323"/>
            <a:ext cx="1276371" cy="1198678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5217E72E-8DA2-0F8B-C58C-5420A61F1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3477" y="4870323"/>
            <a:ext cx="2098431" cy="128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99B2DB-1CD4-8ACA-A091-C928E3564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938"/>
            <a:ext cx="10515600" cy="572402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[7] Na Wang, </a:t>
            </a:r>
            <a:r>
              <a:rPr lang="en-US" dirty="0" err="1">
                <a:ea typeface="+mn-lt"/>
                <a:cs typeface="+mn-lt"/>
              </a:rPr>
              <a:t>Dongxiao</a:t>
            </a:r>
            <a:r>
              <a:rPr lang="en-US" dirty="0">
                <a:ea typeface="+mn-lt"/>
                <a:cs typeface="+mn-lt"/>
              </a:rPr>
              <a:t> Yu, Hai </a:t>
            </a:r>
            <a:r>
              <a:rPr lang="en-US" dirty="0" err="1">
                <a:ea typeface="+mn-lt"/>
                <a:cs typeface="+mn-lt"/>
              </a:rPr>
              <a:t>Jin</a:t>
            </a:r>
            <a:r>
              <a:rPr lang="en-US" dirty="0">
                <a:ea typeface="+mn-lt"/>
                <a:cs typeface="+mn-lt"/>
              </a:rPr>
              <a:t>, Chen Qian, Xia </a:t>
            </a:r>
            <a:r>
              <a:rPr lang="en-US" dirty="0" err="1">
                <a:ea typeface="+mn-lt"/>
                <a:cs typeface="+mn-lt"/>
              </a:rPr>
              <a:t>Xie</a:t>
            </a:r>
            <a:r>
              <a:rPr lang="en-US" dirty="0">
                <a:ea typeface="+mn-lt"/>
                <a:cs typeface="+mn-lt"/>
              </a:rPr>
              <a:t>, and Qiang-Sheng Hua. Parallel algorithm for core maintenance in dynamic graphs. In 2017 IEEE 37th International Conference on Distributed Computing Systems (ICDCS), pages 2366–2371. IEEE, 2017. </a:t>
            </a:r>
          </a:p>
          <a:p>
            <a:r>
              <a:rPr lang="en-US" dirty="0">
                <a:ea typeface="+mn-lt"/>
                <a:cs typeface="+mn-lt"/>
              </a:rPr>
              <a:t>[8] Hai </a:t>
            </a:r>
            <a:r>
              <a:rPr lang="en-US" dirty="0" err="1">
                <a:ea typeface="+mn-lt"/>
                <a:cs typeface="+mn-lt"/>
              </a:rPr>
              <a:t>Jin</a:t>
            </a:r>
            <a:r>
              <a:rPr lang="en-US" dirty="0">
                <a:ea typeface="+mn-lt"/>
                <a:cs typeface="+mn-lt"/>
              </a:rPr>
              <a:t>, Na Wang, </a:t>
            </a:r>
            <a:r>
              <a:rPr lang="en-US" dirty="0" err="1">
                <a:ea typeface="+mn-lt"/>
                <a:cs typeface="+mn-lt"/>
              </a:rPr>
              <a:t>Dongxiao</a:t>
            </a:r>
            <a:r>
              <a:rPr lang="en-US" dirty="0">
                <a:ea typeface="+mn-lt"/>
                <a:cs typeface="+mn-lt"/>
              </a:rPr>
              <a:t> Yu, Qiang Sheng Hua, </a:t>
            </a:r>
            <a:r>
              <a:rPr lang="en-US" dirty="0" err="1">
                <a:ea typeface="+mn-lt"/>
                <a:cs typeface="+mn-lt"/>
              </a:rPr>
              <a:t>Xuanhua</a:t>
            </a:r>
            <a:r>
              <a:rPr lang="en-US" dirty="0">
                <a:ea typeface="+mn-lt"/>
                <a:cs typeface="+mn-lt"/>
              </a:rPr>
              <a:t> Shi, and Xia </a:t>
            </a:r>
            <a:r>
              <a:rPr lang="en-US" dirty="0" err="1">
                <a:ea typeface="+mn-lt"/>
                <a:cs typeface="+mn-lt"/>
              </a:rPr>
              <a:t>Xie</a:t>
            </a:r>
            <a:r>
              <a:rPr lang="en-US" dirty="0">
                <a:ea typeface="+mn-lt"/>
                <a:cs typeface="+mn-lt"/>
              </a:rPr>
              <a:t>. Core Maintenance in Dynamic Graphs: A Parallel Approach Based on Matching. IEEE Transactions on Parallel and Distributed Systems, 29(11):2416–2428, </a:t>
            </a:r>
            <a:r>
              <a:rPr lang="en-US" dirty="0" err="1">
                <a:ea typeface="+mn-lt"/>
                <a:cs typeface="+mn-lt"/>
              </a:rPr>
              <a:t>nov</a:t>
            </a:r>
            <a:r>
              <a:rPr lang="en-US" dirty="0">
                <a:ea typeface="+mn-lt"/>
                <a:cs typeface="+mn-lt"/>
              </a:rPr>
              <a:t> 2018. </a:t>
            </a:r>
          </a:p>
          <a:p>
            <a:r>
              <a:rPr lang="en-US" dirty="0">
                <a:ea typeface="+mn-lt"/>
                <a:cs typeface="+mn-lt"/>
              </a:rPr>
              <a:t>[9] Qiang-Sheng Hua, </a:t>
            </a:r>
            <a:r>
              <a:rPr lang="en-US" dirty="0" err="1">
                <a:ea typeface="+mn-lt"/>
                <a:cs typeface="+mn-lt"/>
              </a:rPr>
              <a:t>Yuliang</a:t>
            </a:r>
            <a:r>
              <a:rPr lang="en-US" dirty="0">
                <a:ea typeface="+mn-lt"/>
                <a:cs typeface="+mn-lt"/>
              </a:rPr>
              <a:t> Shi, </a:t>
            </a:r>
            <a:r>
              <a:rPr lang="en-US" dirty="0" err="1">
                <a:ea typeface="+mn-lt"/>
                <a:cs typeface="+mn-lt"/>
              </a:rPr>
              <a:t>Dongxiao</a:t>
            </a:r>
            <a:r>
              <a:rPr lang="en-US" dirty="0">
                <a:ea typeface="+mn-lt"/>
                <a:cs typeface="+mn-lt"/>
              </a:rPr>
              <a:t> Yu, Hai </a:t>
            </a:r>
            <a:r>
              <a:rPr lang="en-US" dirty="0" err="1">
                <a:ea typeface="+mn-lt"/>
                <a:cs typeface="+mn-lt"/>
              </a:rPr>
              <a:t>Jin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dirty="0" err="1">
                <a:ea typeface="+mn-lt"/>
                <a:cs typeface="+mn-lt"/>
              </a:rPr>
              <a:t>Jiguo</a:t>
            </a:r>
            <a:r>
              <a:rPr lang="en-US" dirty="0">
                <a:ea typeface="+mn-lt"/>
                <a:cs typeface="+mn-lt"/>
              </a:rPr>
              <a:t> Yu, </a:t>
            </a:r>
            <a:r>
              <a:rPr lang="en-US" dirty="0" err="1">
                <a:ea typeface="+mn-lt"/>
                <a:cs typeface="+mn-lt"/>
              </a:rPr>
              <a:t>Zhipen</a:t>
            </a:r>
            <a:r>
              <a:rPr lang="en-US" dirty="0">
                <a:ea typeface="+mn-lt"/>
                <a:cs typeface="+mn-lt"/>
              </a:rPr>
              <a:t> Cai, </a:t>
            </a:r>
            <a:r>
              <a:rPr lang="en-US" dirty="0" err="1">
                <a:ea typeface="+mn-lt"/>
                <a:cs typeface="+mn-lt"/>
              </a:rPr>
              <a:t>Xiuzhen</a:t>
            </a:r>
            <a:r>
              <a:rPr lang="en-US" dirty="0">
                <a:ea typeface="+mn-lt"/>
                <a:cs typeface="+mn-lt"/>
              </a:rPr>
              <a:t> Cheng, and </a:t>
            </a:r>
            <a:r>
              <a:rPr lang="en-US" dirty="0" err="1">
                <a:ea typeface="+mn-lt"/>
                <a:cs typeface="+mn-lt"/>
              </a:rPr>
              <a:t>Hanhua</a:t>
            </a:r>
            <a:r>
              <a:rPr lang="en-US" dirty="0">
                <a:ea typeface="+mn-lt"/>
                <a:cs typeface="+mn-lt"/>
              </a:rPr>
              <a:t> Chen. Faster parallel core maintenance algorithms in dynamic graphs. IEEE Transactions on Parallel and Distributed Systems, 31(6):1287–1300, 2019.</a:t>
            </a:r>
          </a:p>
          <a:p>
            <a:r>
              <a:rPr lang="en-US" altLang="zh-CN" dirty="0">
                <a:ea typeface="+mn-lt"/>
                <a:cs typeface="+mn-lt"/>
              </a:rPr>
              <a:t>[10] </a:t>
            </a:r>
            <a:r>
              <a:rPr lang="zh-CN" altLang="zh-CN" dirty="0">
                <a:ea typeface="+mn-lt"/>
                <a:cs typeface="+mn-lt"/>
              </a:rPr>
              <a:t>Parallel Order-Based Core Maintenance in Dynamic Graphs B Guo, E Sekerinski - arXiv preprint arXiv:2210.14290, 2022</a:t>
            </a:r>
            <a:r>
              <a:rPr lang="zh-CN" altLang="en-US" dirty="0">
                <a:ea typeface="+mn-lt"/>
                <a:cs typeface="+mn-lt"/>
              </a:rPr>
              <a:t> </a:t>
            </a:r>
            <a:r>
              <a:rPr lang="zh-CN" altLang="zh-CN" dirty="0">
                <a:ea typeface="+mn-lt"/>
                <a:cs typeface="+mn-lt"/>
              </a:rPr>
              <a:t>All 2 versions</a:t>
            </a:r>
          </a:p>
          <a:p>
            <a:r>
              <a:rPr lang="en-US" altLang="zh-CN" dirty="0">
                <a:ea typeface="+mn-lt"/>
                <a:cs typeface="+mn-lt"/>
              </a:rPr>
              <a:t>[11] </a:t>
            </a:r>
            <a:r>
              <a:rPr lang="zh-CN" altLang="zh-CN" dirty="0">
                <a:ea typeface="+mn-lt"/>
                <a:cs typeface="+mn-lt"/>
              </a:rPr>
              <a:t>Efficient parallel graph trimming by arc-consistency B Guo, E Sekerinski - The Journal of Supercomputing, 2022</a:t>
            </a:r>
          </a:p>
          <a:p>
            <a:r>
              <a:rPr lang="en-US" altLang="zh-CN" dirty="0">
                <a:ea typeface="+mn-lt"/>
                <a:cs typeface="+mn-lt"/>
              </a:rPr>
              <a:t>[12]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zh-CN" altLang="zh-CN" dirty="0">
                <a:ea typeface="+mn-lt"/>
                <a:cs typeface="+mn-lt"/>
              </a:rPr>
              <a:t>δ-Transitive closures and triangle consistency checking: a new way to evaluate graph pattern queries in large graph databases</a:t>
            </a:r>
            <a:r>
              <a:rPr lang="zh-CN" altLang="en-US" dirty="0">
                <a:ea typeface="+mn-lt"/>
                <a:cs typeface="+mn-lt"/>
              </a:rPr>
              <a:t> </a:t>
            </a:r>
            <a:r>
              <a:rPr lang="zh-CN" altLang="zh-CN" dirty="0">
                <a:ea typeface="+mn-lt"/>
                <a:cs typeface="+mn-lt"/>
              </a:rPr>
              <a:t>Y Chen, B Guo, X Huang - The Journal of Supercomputing, 2020</a:t>
            </a:r>
          </a:p>
          <a:p>
            <a:r>
              <a:rPr lang="en-US" altLang="zh-CN" dirty="0">
                <a:ea typeface="+mn-lt"/>
                <a:cs typeface="+mn-lt"/>
              </a:rPr>
              <a:t>[13] </a:t>
            </a:r>
            <a:r>
              <a:rPr lang="zh-CN" dirty="0">
                <a:ea typeface="+mn-lt"/>
                <a:cs typeface="+mn-lt"/>
              </a:rPr>
              <a:t>Guo, Bin, and Emil Sekerinski. "Simplified Algorithms for Order-Based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zh-CN" dirty="0">
                <a:ea typeface="+mn-lt"/>
                <a:cs typeface="+mn-lt"/>
              </a:rPr>
              <a:t>Core</a:t>
            </a:r>
            <a:r>
              <a:rPr lang="zh-CN" altLang="en-US" dirty="0">
                <a:ea typeface="+mn-lt"/>
                <a:cs typeface="+mn-lt"/>
              </a:rPr>
              <a:t> </a:t>
            </a:r>
            <a:r>
              <a:rPr lang="zh-CN" dirty="0">
                <a:ea typeface="+mn-lt"/>
                <a:cs typeface="+mn-lt"/>
              </a:rPr>
              <a:t>Maintenance." </a:t>
            </a:r>
            <a:r>
              <a:rPr lang="zh-CN" i="1" dirty="0">
                <a:ea typeface="+mn-lt"/>
                <a:cs typeface="+mn-lt"/>
              </a:rPr>
              <a:t>arXiv preprint arXiv:2201.07103</a:t>
            </a:r>
            <a:r>
              <a:rPr lang="zh-CN" dirty="0">
                <a:ea typeface="+mn-lt"/>
                <a:cs typeface="+mn-lt"/>
              </a:rPr>
              <a:t> (2022).</a:t>
            </a:r>
          </a:p>
          <a:p>
            <a:r>
              <a:rPr lang="en-US" altLang="zh-CN" dirty="0">
                <a:ea typeface="+mn-lt"/>
                <a:cs typeface="+mn-lt"/>
              </a:rPr>
              <a:t>[14] </a:t>
            </a:r>
            <a:r>
              <a:rPr lang="en-US" dirty="0">
                <a:ea typeface="+mn-lt"/>
                <a:cs typeface="+mn-lt"/>
              </a:rPr>
              <a:t>Guo, Bin, and Emil Sekerinski. "New Parallel Order Maintenance Data Structure." </a:t>
            </a:r>
            <a:r>
              <a:rPr lang="en-US" dirty="0" err="1">
                <a:ea typeface="+mn-lt"/>
                <a:cs typeface="+mn-lt"/>
              </a:rPr>
              <a:t>arXiv</a:t>
            </a:r>
            <a:r>
              <a:rPr lang="en-US" dirty="0">
                <a:ea typeface="+mn-lt"/>
                <a:cs typeface="+mn-lt"/>
              </a:rPr>
              <a:t> preprint arXiv:2208.07800 (2022).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F36FFC-AECD-86A1-E393-B1AA438C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66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0" descr="图形用户界面, 图表&#10;&#10;已自动生成说明">
            <a:extLst>
              <a:ext uri="{FF2B5EF4-FFF2-40B4-BE49-F238E27FC236}">
                <a16:creationId xmlns:a16="http://schemas.microsoft.com/office/drawing/2014/main" id="{A4603FCC-CE09-F9BC-1574-081AD50A8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915" y="182896"/>
            <a:ext cx="9826841" cy="450468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65B9EE-2308-8197-CB58-639F5CD2D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21</a:t>
            </a:fld>
            <a:endParaRPr 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D6E971A-E6BC-D6A4-3EBE-C20E37BC0968}"/>
              </a:ext>
            </a:extLst>
          </p:cNvPr>
          <p:cNvSpPr txBox="1"/>
          <p:nvPr/>
        </p:nvSpPr>
        <p:spPr>
          <a:xfrm>
            <a:off x="843336" y="4627652"/>
            <a:ext cx="510711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CN" altLang="en-US" dirty="0">
                <a:solidFill>
                  <a:srgbClr val="FF0000"/>
                </a:solidFill>
                <a:ea typeface="等线"/>
                <a:cs typeface="Calibri"/>
              </a:rPr>
              <a:t>Insert </a:t>
            </a:r>
            <a:r>
              <a:rPr lang="zh-CN" altLang="en-US" dirty="0">
                <a:ea typeface="等线"/>
                <a:cs typeface="Calibri"/>
              </a:rPr>
              <a:t>10 million items the Order list</a:t>
            </a:r>
            <a:endParaRPr lang="zh-CN" dirty="0">
              <a:ea typeface="等线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dirty="0">
                <a:ea typeface="等线"/>
                <a:cs typeface="Calibri"/>
              </a:rPr>
              <a:t>Compare the </a:t>
            </a:r>
            <a:r>
              <a:rPr lang="zh-CN" altLang="en-US" dirty="0">
                <a:solidFill>
                  <a:srgbClr val="FF0000"/>
                </a:solidFill>
                <a:ea typeface="等线"/>
                <a:cs typeface="Calibri"/>
              </a:rPr>
              <a:t>Order </a:t>
            </a:r>
            <a:r>
              <a:rPr lang="zh-CN" altLang="en-US" dirty="0">
                <a:ea typeface="等线"/>
                <a:cs typeface="Calibri"/>
              </a:rPr>
              <a:t>of 10 million pair of items</a:t>
            </a:r>
          </a:p>
          <a:p>
            <a:pPr marL="285750" indent="-285750">
              <a:buFont typeface="Arial"/>
              <a:buChar char="•"/>
            </a:pPr>
            <a:r>
              <a:rPr lang="zh-CN" altLang="en-US" dirty="0">
                <a:solidFill>
                  <a:srgbClr val="FF0000"/>
                </a:solidFill>
                <a:ea typeface="等线"/>
                <a:cs typeface="Calibri"/>
              </a:rPr>
              <a:t>Delete </a:t>
            </a:r>
            <a:r>
              <a:rPr lang="zh-CN" altLang="en-US" dirty="0">
                <a:ea typeface="等线"/>
                <a:cs typeface="Calibri"/>
              </a:rPr>
              <a:t>10 million Items</a:t>
            </a:r>
          </a:p>
          <a:p>
            <a:pPr marL="285750" indent="-285750">
              <a:buFont typeface="Arial"/>
              <a:buChar char="•"/>
            </a:pPr>
            <a:r>
              <a:rPr lang="zh-CN" altLang="en-US" dirty="0">
                <a:ea typeface="等线"/>
                <a:cs typeface="Calibri"/>
              </a:rPr>
              <a:t>Insert 10 million items, </a:t>
            </a:r>
            <a:r>
              <a:rPr lang="zh-CN" altLang="en-US" dirty="0">
                <a:solidFill>
                  <a:srgbClr val="FF0000"/>
                </a:solidFill>
                <a:ea typeface="等线"/>
                <a:cs typeface="Calibri"/>
              </a:rPr>
              <a:t>mixed </a:t>
            </a:r>
            <a:r>
              <a:rPr lang="zh-CN" altLang="en-US" dirty="0">
                <a:ea typeface="等线"/>
                <a:cs typeface="Calibri"/>
              </a:rPr>
              <a:t>with 100 million Order operations</a:t>
            </a:r>
          </a:p>
        </p:txBody>
      </p:sp>
      <p:graphicFrame>
        <p:nvGraphicFramePr>
          <p:cNvPr id="13" name="表格 13">
            <a:extLst>
              <a:ext uri="{FF2B5EF4-FFF2-40B4-BE49-F238E27FC236}">
                <a16:creationId xmlns:a16="http://schemas.microsoft.com/office/drawing/2014/main" id="{269FFDDD-7673-A22B-60F3-57BF6435D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51046"/>
              </p:ext>
            </p:extLst>
          </p:nvPr>
        </p:nvGraphicFramePr>
        <p:xfrm>
          <a:off x="6438472" y="4687584"/>
          <a:ext cx="5004370" cy="1387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2831">
                  <a:extLst>
                    <a:ext uri="{9D8B030D-6E8A-4147-A177-3AD203B41FA5}">
                      <a16:colId xmlns:a16="http://schemas.microsoft.com/office/drawing/2014/main" val="2621532813"/>
                    </a:ext>
                  </a:extLst>
                </a:gridCol>
                <a:gridCol w="3711539">
                  <a:extLst>
                    <a:ext uri="{9D8B030D-6E8A-4147-A177-3AD203B41FA5}">
                      <a16:colId xmlns:a16="http://schemas.microsoft.com/office/drawing/2014/main" val="2447175704"/>
                    </a:ext>
                  </a:extLst>
                </a:gridCol>
              </a:tblGrid>
              <a:tr h="346821">
                <a:tc>
                  <a:txBody>
                    <a:bodyPr/>
                    <a:lstStyle/>
                    <a:p>
                      <a:r>
                        <a:rPr lang="zh-CN" altLang="en-US" sz="1600"/>
                        <a:t>No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/>
                        <a:t>10 million random position, </a:t>
                      </a:r>
                      <a:r>
                        <a:rPr lang="zh-CN" altLang="en-US" sz="1600">
                          <a:solidFill>
                            <a:srgbClr val="FF0000"/>
                          </a:solidFill>
                        </a:rPr>
                        <a:t>no </a:t>
                      </a:r>
                      <a:r>
                        <a:rPr lang="zh-CN" altLang="en-US" sz="1600"/>
                        <a:t>relabel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25803"/>
                  </a:ext>
                </a:extLst>
              </a:tr>
              <a:tr h="346821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Few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1 million random position, 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</a:rPr>
                        <a:t>few </a:t>
                      </a:r>
                      <a:r>
                        <a:rPr lang="zh-CN" altLang="en-US" sz="1600" dirty="0"/>
                        <a:t>relabel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971221"/>
                  </a:ext>
                </a:extLst>
              </a:tr>
              <a:tr h="346821">
                <a:tc>
                  <a:txBody>
                    <a:bodyPr/>
                    <a:lstStyle/>
                    <a:p>
                      <a:r>
                        <a:rPr lang="zh-CN" altLang="en-US" sz="1600"/>
                        <a:t>Many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/>
                        <a:t>1000 random position, </a:t>
                      </a:r>
                      <a:r>
                        <a:rPr lang="zh-CN" altLang="en-US" sz="1600">
                          <a:solidFill>
                            <a:srgbClr val="FF0000"/>
                          </a:solidFill>
                        </a:rPr>
                        <a:t>many </a:t>
                      </a:r>
                      <a:r>
                        <a:rPr lang="zh-CN" altLang="en-US" sz="1600"/>
                        <a:t>relablel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81583"/>
                  </a:ext>
                </a:extLst>
              </a:tr>
              <a:tr h="346821">
                <a:tc>
                  <a:txBody>
                    <a:bodyPr/>
                    <a:lstStyle/>
                    <a:p>
                      <a:r>
                        <a:rPr lang="zh-CN" altLang="en-US" sz="1600"/>
                        <a:t>Max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1 random posion, 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</a:rPr>
                        <a:t>maximum </a:t>
                      </a:r>
                      <a:r>
                        <a:rPr lang="zh-CN" altLang="en-US" sz="1600" dirty="0"/>
                        <a:t>relabale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6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490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 descr="图表, 折线图&#10;&#10;已自动生成说明">
            <a:extLst>
              <a:ext uri="{FF2B5EF4-FFF2-40B4-BE49-F238E27FC236}">
                <a16:creationId xmlns:a16="http://schemas.microsoft.com/office/drawing/2014/main" id="{2B7AAD49-DB54-42CA-4D89-EA718181A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489" y="79018"/>
            <a:ext cx="4435907" cy="6046573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4DAAD3-C9DC-78FE-756E-AA93BD93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22</a:t>
            </a:fld>
            <a:endParaRPr lang="en-US"/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8056D969-D47E-9581-779E-F26712ECC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703" y="39569"/>
            <a:ext cx="4485526" cy="612816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65C4766-5D8D-B178-DF07-1CDB405A4F61}"/>
              </a:ext>
            </a:extLst>
          </p:cNvPr>
          <p:cNvSpPr txBox="1"/>
          <p:nvPr/>
        </p:nvSpPr>
        <p:spPr>
          <a:xfrm>
            <a:off x="1485471" y="6203023"/>
            <a:ext cx="4233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>
                <a:ea typeface="等线"/>
                <a:cs typeface="Calibri"/>
              </a:rPr>
              <a:t>Evaluate the number of traversed edges</a:t>
            </a:r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80F9834-8642-965B-56F7-2EC06C45B051}"/>
              </a:ext>
            </a:extLst>
          </p:cNvPr>
          <p:cNvSpPr txBox="1"/>
          <p:nvPr/>
        </p:nvSpPr>
        <p:spPr>
          <a:xfrm>
            <a:off x="6596864" y="6228708"/>
            <a:ext cx="42166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>
                <a:ea typeface="等线"/>
                <a:cs typeface="Calibri"/>
              </a:rPr>
              <a:t>Evaluate the real running time</a:t>
            </a:r>
            <a:endParaRPr lang="zh-CN" altLang="en-US"/>
          </a:p>
        </p:txBody>
      </p:sp>
      <p:pic>
        <p:nvPicPr>
          <p:cNvPr id="2" name="图片 5" descr="图表, 折线图&#10;&#10;已自动生成说明">
            <a:extLst>
              <a:ext uri="{FF2B5EF4-FFF2-40B4-BE49-F238E27FC236}">
                <a16:creationId xmlns:a16="http://schemas.microsoft.com/office/drawing/2014/main" id="{44BD5837-2BF9-AB33-678D-D16137289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55" t="22445" r="1785" b="57916"/>
          <a:stretch/>
        </p:blipFill>
        <p:spPr>
          <a:xfrm>
            <a:off x="1783286" y="1878450"/>
            <a:ext cx="3434173" cy="2959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379DC023-86E9-3959-DA93-D30DFC195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46" t="23064" r="1800" b="57559"/>
          <a:stretch/>
        </p:blipFill>
        <p:spPr>
          <a:xfrm>
            <a:off x="6798734" y="1878450"/>
            <a:ext cx="3623731" cy="3049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36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19213-1B28-50A5-2678-D09BA16B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Analytics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C235B-F5F1-90A7-2FA4-8985CDE1FAA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01431" y="1718163"/>
                <a:ext cx="518160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Large Data graphs require data analytics</a:t>
                </a:r>
              </a:p>
              <a:p>
                <a:r>
                  <a:rPr lang="en-US" dirty="0"/>
                  <a:t>Graph databases: </a:t>
                </a:r>
              </a:p>
              <a:p>
                <a:pPr lvl="1"/>
                <a:r>
                  <a:rPr lang="en-US" b="1" dirty="0"/>
                  <a:t>Neo4j</a:t>
                </a:r>
              </a:p>
              <a:p>
                <a:pPr lvl="1"/>
                <a:r>
                  <a:rPr lang="en-US" dirty="0"/>
                  <a:t>Microsoft SQL Server</a:t>
                </a:r>
              </a:p>
              <a:p>
                <a:pPr lvl="1"/>
                <a:r>
                  <a:rPr lang="en-US" dirty="0"/>
                  <a:t>Amazon Neptune</a:t>
                </a:r>
              </a:p>
              <a:p>
                <a:r>
                  <a:rPr lang="en-US" dirty="0"/>
                  <a:t>Graph algorithms:</a:t>
                </a:r>
              </a:p>
              <a:p>
                <a:pPr lvl="1"/>
                <a:r>
                  <a:rPr lang="en-US" dirty="0"/>
                  <a:t>Strongly Connected Components,</a:t>
                </a:r>
              </a:p>
              <a:p>
                <a:pPr lvl="1"/>
                <a:r>
                  <a:rPr lang="en-US" dirty="0"/>
                  <a:t>Minimum Spanning Forest</a:t>
                </a:r>
              </a:p>
              <a:p>
                <a:pPr lvl="1"/>
                <a:r>
                  <a:rPr lang="en-US" dirty="0"/>
                  <a:t>Shortest Path Distance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-Core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C235B-F5F1-90A7-2FA4-8985CDE1FA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01431" y="1718163"/>
                <a:ext cx="5181600" cy="4351338"/>
              </a:xfrm>
              <a:blipFill>
                <a:blip r:embed="rId2"/>
                <a:stretch>
                  <a:fillRect l="-1765" t="-2101" b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5" descr="卡通画&#10;&#10;已自动生成说明">
            <a:extLst>
              <a:ext uri="{FF2B5EF4-FFF2-40B4-BE49-F238E27FC236}">
                <a16:creationId xmlns:a16="http://schemas.microsoft.com/office/drawing/2014/main" id="{4C14A6D8-4EEC-947E-37C6-C36CCC6D16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4694" y="1524395"/>
            <a:ext cx="2215906" cy="8262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62A05-A825-71BC-870D-E2A23401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  <p:pic>
        <p:nvPicPr>
          <p:cNvPr id="6" name="图片 6" descr="徽标, 公司名称&#10;&#10;已自动生成说明">
            <a:extLst>
              <a:ext uri="{FF2B5EF4-FFF2-40B4-BE49-F238E27FC236}">
                <a16:creationId xmlns:a16="http://schemas.microsoft.com/office/drawing/2014/main" id="{0CABA6F6-A538-E36B-9A7A-BAF069BF0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690" y="494599"/>
            <a:ext cx="1908664" cy="1908664"/>
          </a:xfrm>
          <a:prstGeom prst="rect">
            <a:avLst/>
          </a:prstGeom>
        </p:spPr>
      </p:pic>
      <p:pic>
        <p:nvPicPr>
          <p:cNvPr id="7" name="图片 7" descr="地图&#10;&#10;已自动生成说明">
            <a:extLst>
              <a:ext uri="{FF2B5EF4-FFF2-40B4-BE49-F238E27FC236}">
                <a16:creationId xmlns:a16="http://schemas.microsoft.com/office/drawing/2014/main" id="{1BE58EA4-9E00-8617-34A2-E1526431D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2707" y="2894717"/>
            <a:ext cx="3700584" cy="334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val 85">
            <a:extLst>
              <a:ext uri="{FF2B5EF4-FFF2-40B4-BE49-F238E27FC236}">
                <a16:creationId xmlns:a16="http://schemas.microsoft.com/office/drawing/2014/main" id="{D6A22D7E-CC67-4670-56DD-118E7C686F6D}"/>
              </a:ext>
            </a:extLst>
          </p:cNvPr>
          <p:cNvSpPr/>
          <p:nvPr/>
        </p:nvSpPr>
        <p:spPr>
          <a:xfrm>
            <a:off x="8060438" y="1564043"/>
            <a:ext cx="2436159" cy="2326945"/>
          </a:xfrm>
          <a:prstGeom prst="ellipse">
            <a:avLst/>
          </a:prstGeom>
          <a:solidFill>
            <a:schemeClr val="accent6">
              <a:lumMod val="60000"/>
              <a:lumOff val="40000"/>
              <a:alpha val="38809"/>
            </a:schemeClr>
          </a:solidFill>
          <a:ln w="22225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DCFE05D-B0C1-52F9-DD41-452CB44F834B}"/>
              </a:ext>
            </a:extLst>
          </p:cNvPr>
          <p:cNvSpPr/>
          <p:nvPr/>
        </p:nvSpPr>
        <p:spPr>
          <a:xfrm>
            <a:off x="8423628" y="2267071"/>
            <a:ext cx="1326166" cy="1325563"/>
          </a:xfrm>
          <a:prstGeom prst="ellipse">
            <a:avLst/>
          </a:prstGeom>
          <a:solidFill>
            <a:schemeClr val="accent2">
              <a:lumMod val="40000"/>
              <a:lumOff val="60000"/>
              <a:alpha val="38809"/>
            </a:schemeClr>
          </a:solidFill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3713E3-9220-4E38-91F5-D9A2B3E66B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/>
                  <a:t>-Core Decomposition</a:t>
                </a:r>
                <a:endParaRPr lang="zh-CN" alt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3713E3-9220-4E38-91F5-D9A2B3E66B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F81E8B3B-0D15-D72E-57F1-0A79C295E7C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zh-CN" dirty="0">
                    <a:ea typeface="+mn-lt"/>
                    <a:cs typeface="+mn-lt"/>
                  </a:rPr>
                  <a:t>It is to find the largest subgraph, in which each node has at least</a:t>
                </a:r>
                <a:r>
                  <a:rPr lang="zh-CN" altLang="en-US" dirty="0">
                    <a:ea typeface="+mn-lt"/>
                    <a:cs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CA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𝑘</m:t>
                    </m:r>
                  </m:oMath>
                </a14:m>
                <a:r>
                  <a:rPr lang="zh-CN" altLang="en-US" dirty="0">
                    <a:ea typeface="+mn-lt"/>
                    <a:cs typeface="+mn-lt"/>
                  </a:rPr>
                  <a:t> </a:t>
                </a:r>
                <a:r>
                  <a:rPr lang="zh-CN" dirty="0">
                    <a:ea typeface="+mn-lt"/>
                    <a:cs typeface="+mn-lt"/>
                  </a:rPr>
                  <a:t>neighbors in the </a:t>
                </a:r>
                <a:r>
                  <a:rPr lang="en-CA" altLang="zh-CN" dirty="0">
                    <a:ea typeface="+mn-lt"/>
                    <a:cs typeface="+mn-lt"/>
                  </a:rPr>
                  <a:t>induced </a:t>
                </a:r>
                <a:r>
                  <a:rPr lang="zh-CN" dirty="0">
                    <a:ea typeface="+mn-lt"/>
                    <a:cs typeface="+mn-lt"/>
                  </a:rPr>
                  <a:t>subgraph</a:t>
                </a:r>
                <a:endParaRPr lang="en-CA" altLang="zh-CN" dirty="0">
                  <a:ea typeface="+mn-lt"/>
                  <a:cs typeface="+mn-lt"/>
                </a:endParaRPr>
              </a:p>
              <a:p>
                <a:r>
                  <a:rPr lang="en-CA" altLang="zh-CN" dirty="0">
                    <a:cs typeface="Calibri" panose="020F0502020204030204"/>
                  </a:rPr>
                  <a:t>The </a:t>
                </a:r>
                <a:r>
                  <a:rPr lang="en-CA" altLang="zh-CN" b="1" dirty="0">
                    <a:cs typeface="Calibri" panose="020F0502020204030204"/>
                  </a:rPr>
                  <a:t>core number </a:t>
                </a:r>
                <a:r>
                  <a:rPr lang="en-CA" altLang="zh-CN" dirty="0">
                    <a:cs typeface="Calibri" panose="020F0502020204030204"/>
                  </a:rPr>
                  <a:t>is the largest value of </a:t>
                </a:r>
                <a14:m>
                  <m:oMath xmlns:m="http://schemas.openxmlformats.org/officeDocument/2006/math">
                    <m:r>
                      <a:rPr lang="en-CA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/>
                      </a:rPr>
                      <m:t>𝑘</m:t>
                    </m:r>
                  </m:oMath>
                </a14:m>
                <a:endParaRPr lang="en-CA" altLang="zh-CN" dirty="0">
                  <a:solidFill>
                    <a:srgbClr val="FF0000"/>
                  </a:solidFill>
                  <a:cs typeface="Calibri" panose="020F0502020204030204"/>
                </a:endParaRPr>
              </a:p>
            </p:txBody>
          </p:sp>
        </mc:Choice>
        <mc:Fallback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F81E8B3B-0D15-D72E-57F1-0A79C295E7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2118" t="-2521" r="-3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BC387E-45C9-190C-5007-6D59BB77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886D7DC-2037-1C62-898F-5FF9705C2E0F}"/>
              </a:ext>
            </a:extLst>
          </p:cNvPr>
          <p:cNvSpPr/>
          <p:nvPr/>
        </p:nvSpPr>
        <p:spPr>
          <a:xfrm>
            <a:off x="8593667" y="2461308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19BFD1-A71A-2D43-6769-4CEC12FFD48B}"/>
              </a:ext>
            </a:extLst>
          </p:cNvPr>
          <p:cNvSpPr/>
          <p:nvPr/>
        </p:nvSpPr>
        <p:spPr>
          <a:xfrm>
            <a:off x="8593667" y="3105771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CC3D869-2D3C-AB11-0FA5-13321DC346D1}"/>
              </a:ext>
            </a:extLst>
          </p:cNvPr>
          <p:cNvSpPr/>
          <p:nvPr/>
        </p:nvSpPr>
        <p:spPr>
          <a:xfrm>
            <a:off x="9230161" y="3105771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BD76079-606C-B043-F0FE-1A83EAC62D24}"/>
              </a:ext>
            </a:extLst>
          </p:cNvPr>
          <p:cNvSpPr/>
          <p:nvPr/>
        </p:nvSpPr>
        <p:spPr>
          <a:xfrm>
            <a:off x="9230161" y="2461308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A228DF-A2A8-E955-DA6C-FE9AC5DC414F}"/>
              </a:ext>
            </a:extLst>
          </p:cNvPr>
          <p:cNvCxnSpPr>
            <a:stCxn id="23" idx="4"/>
            <a:endCxn id="24" idx="0"/>
          </p:cNvCxnSpPr>
          <p:nvPr/>
        </p:nvCxnSpPr>
        <p:spPr>
          <a:xfrm>
            <a:off x="8758767" y="2784038"/>
            <a:ext cx="0" cy="32173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23CE49-A82D-39CF-9AF0-4552C70C27E8}"/>
              </a:ext>
            </a:extLst>
          </p:cNvPr>
          <p:cNvCxnSpPr/>
          <p:nvPr/>
        </p:nvCxnSpPr>
        <p:spPr>
          <a:xfrm>
            <a:off x="9395261" y="2784038"/>
            <a:ext cx="0" cy="32173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CB5672-CFE7-8FEA-FC0C-440B7D3FFE6B}"/>
              </a:ext>
            </a:extLst>
          </p:cNvPr>
          <p:cNvCxnSpPr>
            <a:cxnSpLocks/>
            <a:stCxn id="26" idx="3"/>
            <a:endCxn id="24" idx="7"/>
          </p:cNvCxnSpPr>
          <p:nvPr/>
        </p:nvCxnSpPr>
        <p:spPr>
          <a:xfrm flipH="1">
            <a:off x="8875510" y="2736775"/>
            <a:ext cx="403008" cy="41625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DEC153-4597-E463-348F-EF0CA5BE2ECA}"/>
              </a:ext>
            </a:extLst>
          </p:cNvPr>
          <p:cNvCxnSpPr>
            <a:cxnSpLocks/>
            <a:stCxn id="23" idx="5"/>
            <a:endCxn id="25" idx="1"/>
          </p:cNvCxnSpPr>
          <p:nvPr/>
        </p:nvCxnSpPr>
        <p:spPr>
          <a:xfrm>
            <a:off x="8875510" y="2736775"/>
            <a:ext cx="403008" cy="41625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C833A99-0923-8EF5-ACDA-ABF76A6BEB47}"/>
              </a:ext>
            </a:extLst>
          </p:cNvPr>
          <p:cNvCxnSpPr>
            <a:cxnSpLocks/>
            <a:stCxn id="23" idx="6"/>
            <a:endCxn id="26" idx="2"/>
          </p:cNvCxnSpPr>
          <p:nvPr/>
        </p:nvCxnSpPr>
        <p:spPr>
          <a:xfrm>
            <a:off x="8923867" y="2622673"/>
            <a:ext cx="306294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D1B327-6A39-CE63-BDE9-2B7251DC037A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8923867" y="3267136"/>
            <a:ext cx="306294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455DAEE-954D-FF72-3518-C43AFC7D356F}"/>
              </a:ext>
            </a:extLst>
          </p:cNvPr>
          <p:cNvSpPr/>
          <p:nvPr/>
        </p:nvSpPr>
        <p:spPr>
          <a:xfrm>
            <a:off x="8778393" y="1920162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F1992A8-C6CA-73BA-45F3-7BDF0CD13071}"/>
              </a:ext>
            </a:extLst>
          </p:cNvPr>
          <p:cNvSpPr/>
          <p:nvPr/>
        </p:nvSpPr>
        <p:spPr>
          <a:xfrm>
            <a:off x="9773522" y="1920162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B717393-2FCD-6A27-E648-55DE57CEDBA4}"/>
              </a:ext>
            </a:extLst>
          </p:cNvPr>
          <p:cNvSpPr/>
          <p:nvPr/>
        </p:nvSpPr>
        <p:spPr>
          <a:xfrm>
            <a:off x="9773522" y="2828808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11D5131-3F2C-B95C-B35B-769F118F7F54}"/>
              </a:ext>
            </a:extLst>
          </p:cNvPr>
          <p:cNvSpPr/>
          <p:nvPr/>
        </p:nvSpPr>
        <p:spPr>
          <a:xfrm>
            <a:off x="10611722" y="2828808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E04A1C-0A96-38D5-49B0-10E4DC5AC454}"/>
              </a:ext>
            </a:extLst>
          </p:cNvPr>
          <p:cNvSpPr/>
          <p:nvPr/>
        </p:nvSpPr>
        <p:spPr>
          <a:xfrm>
            <a:off x="10044455" y="3802665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A0C2CB1-F6A7-DCFA-C744-F3868FAC69E0}"/>
              </a:ext>
            </a:extLst>
          </p:cNvPr>
          <p:cNvSpPr/>
          <p:nvPr/>
        </p:nvSpPr>
        <p:spPr>
          <a:xfrm>
            <a:off x="7542306" y="3105771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166A117-0CBA-AB5B-BD30-9A5E3A7E58F8}"/>
              </a:ext>
            </a:extLst>
          </p:cNvPr>
          <p:cNvSpPr/>
          <p:nvPr/>
        </p:nvSpPr>
        <p:spPr>
          <a:xfrm>
            <a:off x="8593667" y="4053039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995F023-1677-5789-4256-56834B429AE5}"/>
              </a:ext>
            </a:extLst>
          </p:cNvPr>
          <p:cNvCxnSpPr>
            <a:cxnSpLocks/>
            <a:stCxn id="42" idx="5"/>
            <a:endCxn id="26" idx="1"/>
          </p:cNvCxnSpPr>
          <p:nvPr/>
        </p:nvCxnSpPr>
        <p:spPr>
          <a:xfrm>
            <a:off x="9060236" y="2195629"/>
            <a:ext cx="218282" cy="31294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51FC79A-79F4-4EFE-67F6-593D7B5956F8}"/>
              </a:ext>
            </a:extLst>
          </p:cNvPr>
          <p:cNvCxnSpPr>
            <a:cxnSpLocks/>
            <a:stCxn id="42" idx="6"/>
            <a:endCxn id="43" idx="2"/>
          </p:cNvCxnSpPr>
          <p:nvPr/>
        </p:nvCxnSpPr>
        <p:spPr>
          <a:xfrm>
            <a:off x="9108593" y="2081527"/>
            <a:ext cx="664929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4EE6ABA-10DE-9FB8-8E20-446E52AA7678}"/>
              </a:ext>
            </a:extLst>
          </p:cNvPr>
          <p:cNvCxnSpPr>
            <a:cxnSpLocks/>
            <a:stCxn id="26" idx="7"/>
            <a:endCxn id="43" idx="3"/>
          </p:cNvCxnSpPr>
          <p:nvPr/>
        </p:nvCxnSpPr>
        <p:spPr>
          <a:xfrm flipV="1">
            <a:off x="9512004" y="2195629"/>
            <a:ext cx="309875" cy="31294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CC5A55B-9483-EEF2-6320-3B45B94C56EC}"/>
              </a:ext>
            </a:extLst>
          </p:cNvPr>
          <p:cNvCxnSpPr>
            <a:cxnSpLocks/>
            <a:stCxn id="44" idx="1"/>
            <a:endCxn id="26" idx="5"/>
          </p:cNvCxnSpPr>
          <p:nvPr/>
        </p:nvCxnSpPr>
        <p:spPr>
          <a:xfrm flipH="1" flipV="1">
            <a:off x="9512004" y="2736775"/>
            <a:ext cx="309875" cy="13929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814ACD8-46BB-CDB9-480E-EC695068E4A1}"/>
              </a:ext>
            </a:extLst>
          </p:cNvPr>
          <p:cNvCxnSpPr>
            <a:cxnSpLocks/>
            <a:stCxn id="45" idx="2"/>
            <a:endCxn id="44" idx="6"/>
          </p:cNvCxnSpPr>
          <p:nvPr/>
        </p:nvCxnSpPr>
        <p:spPr>
          <a:xfrm flipH="1">
            <a:off x="10103722" y="2990173"/>
            <a:ext cx="5080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D147EFD-BE78-1FAB-A163-B4F05FE192C4}"/>
              </a:ext>
            </a:extLst>
          </p:cNvPr>
          <p:cNvCxnSpPr>
            <a:cxnSpLocks/>
            <a:stCxn id="46" idx="7"/>
            <a:endCxn id="45" idx="4"/>
          </p:cNvCxnSpPr>
          <p:nvPr/>
        </p:nvCxnSpPr>
        <p:spPr>
          <a:xfrm flipV="1">
            <a:off x="10326298" y="3151538"/>
            <a:ext cx="450524" cy="69839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D0CE6D6-CD43-444E-E060-380FA7EA7622}"/>
              </a:ext>
            </a:extLst>
          </p:cNvPr>
          <p:cNvCxnSpPr>
            <a:cxnSpLocks/>
            <a:stCxn id="82" idx="6"/>
            <a:endCxn id="46" idx="3"/>
          </p:cNvCxnSpPr>
          <p:nvPr/>
        </p:nvCxnSpPr>
        <p:spPr>
          <a:xfrm flipV="1">
            <a:off x="9749794" y="4078132"/>
            <a:ext cx="343018" cy="13627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91D67C5-6F54-6BF2-CD4E-89A9A6543FDC}"/>
              </a:ext>
            </a:extLst>
          </p:cNvPr>
          <p:cNvCxnSpPr>
            <a:cxnSpLocks/>
            <a:stCxn id="24" idx="2"/>
            <a:endCxn id="47" idx="6"/>
          </p:cNvCxnSpPr>
          <p:nvPr/>
        </p:nvCxnSpPr>
        <p:spPr>
          <a:xfrm flipH="1">
            <a:off x="7872506" y="3267136"/>
            <a:ext cx="721161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E252904-DD26-37D4-46DC-AE46E1448AC3}"/>
              </a:ext>
            </a:extLst>
          </p:cNvPr>
          <p:cNvCxnSpPr>
            <a:cxnSpLocks/>
            <a:stCxn id="82" idx="2"/>
            <a:endCxn id="48" idx="6"/>
          </p:cNvCxnSpPr>
          <p:nvPr/>
        </p:nvCxnSpPr>
        <p:spPr>
          <a:xfrm flipH="1">
            <a:off x="8923867" y="4214404"/>
            <a:ext cx="49572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E941DBFE-685C-4C3E-DFDD-951D5BCF528B}"/>
              </a:ext>
            </a:extLst>
          </p:cNvPr>
          <p:cNvSpPr/>
          <p:nvPr/>
        </p:nvSpPr>
        <p:spPr>
          <a:xfrm>
            <a:off x="9419594" y="4053039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17B63D6-919A-B6E5-AD77-7D43E6D37B1C}"/>
              </a:ext>
            </a:extLst>
          </p:cNvPr>
          <p:cNvSpPr/>
          <p:nvPr/>
        </p:nvSpPr>
        <p:spPr>
          <a:xfrm>
            <a:off x="7366000" y="1253067"/>
            <a:ext cx="3716867" cy="3365498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78F22FD-D2F6-78C5-A139-459ACAEE3534}"/>
              </a:ext>
            </a:extLst>
          </p:cNvPr>
          <p:cNvSpPr txBox="1"/>
          <p:nvPr/>
        </p:nvSpPr>
        <p:spPr>
          <a:xfrm>
            <a:off x="8657206" y="942128"/>
            <a:ext cx="113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1-core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CC2FA1-7F18-0E65-82D0-2C57502EA78A}"/>
              </a:ext>
            </a:extLst>
          </p:cNvPr>
          <p:cNvSpPr txBox="1"/>
          <p:nvPr/>
        </p:nvSpPr>
        <p:spPr>
          <a:xfrm>
            <a:off x="8871049" y="1266119"/>
            <a:ext cx="113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2-core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8BB16E4-5CB9-60C5-20E9-0AF96ED83237}"/>
              </a:ext>
            </a:extLst>
          </p:cNvPr>
          <p:cNvSpPr txBox="1"/>
          <p:nvPr/>
        </p:nvSpPr>
        <p:spPr>
          <a:xfrm>
            <a:off x="8827412" y="3510720"/>
            <a:ext cx="105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3-core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587A4CBE-2DE3-5CE6-D9B6-109F55827F6F}"/>
              </a:ext>
            </a:extLst>
          </p:cNvPr>
          <p:cNvSpPr/>
          <p:nvPr/>
        </p:nvSpPr>
        <p:spPr>
          <a:xfrm>
            <a:off x="7872506" y="4971227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A5000D7-B2C6-BF35-3213-2496E41F59BC}"/>
              </a:ext>
            </a:extLst>
          </p:cNvPr>
          <p:cNvSpPr/>
          <p:nvPr/>
        </p:nvSpPr>
        <p:spPr>
          <a:xfrm>
            <a:off x="7862794" y="5472906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C759B43-AAE2-0735-D9C7-664853155F9C}"/>
              </a:ext>
            </a:extLst>
          </p:cNvPr>
          <p:cNvSpPr/>
          <p:nvPr/>
        </p:nvSpPr>
        <p:spPr>
          <a:xfrm>
            <a:off x="7862794" y="5974586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075ACC5-DE87-D39A-1ED3-5DBB1211C431}"/>
              </a:ext>
            </a:extLst>
          </p:cNvPr>
          <p:cNvSpPr txBox="1"/>
          <p:nvPr/>
        </p:nvSpPr>
        <p:spPr>
          <a:xfrm>
            <a:off x="8492105" y="4915593"/>
            <a:ext cx="171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number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63E0BC6-2151-EBFA-08B1-F5F2CCE36F68}"/>
              </a:ext>
            </a:extLst>
          </p:cNvPr>
          <p:cNvSpPr txBox="1"/>
          <p:nvPr/>
        </p:nvSpPr>
        <p:spPr>
          <a:xfrm>
            <a:off x="8492106" y="5433964"/>
            <a:ext cx="171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number 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4DA8D82-2F4D-99FC-894E-B419BD6D8D41}"/>
              </a:ext>
            </a:extLst>
          </p:cNvPr>
          <p:cNvSpPr txBox="1"/>
          <p:nvPr/>
        </p:nvSpPr>
        <p:spPr>
          <a:xfrm>
            <a:off x="8492106" y="5951285"/>
            <a:ext cx="171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number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D98C92-9012-6046-BCB6-19F0043BABC1}"/>
              </a:ext>
            </a:extLst>
          </p:cNvPr>
          <p:cNvCxnSpPr>
            <a:cxnSpLocks/>
            <a:stCxn id="44" idx="0"/>
            <a:endCxn id="43" idx="4"/>
          </p:cNvCxnSpPr>
          <p:nvPr/>
        </p:nvCxnSpPr>
        <p:spPr>
          <a:xfrm flipV="1">
            <a:off x="9938622" y="2242892"/>
            <a:ext cx="0" cy="58591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/>
      <p:bldP spid="90" grpId="0"/>
      <p:bldP spid="91" grpId="0"/>
      <p:bldP spid="95" grpId="0" animBg="1"/>
      <p:bldP spid="98" grpId="0" animBg="1"/>
      <p:bldP spid="102" grpId="0" animBg="1"/>
      <p:bldP spid="103" grpId="0"/>
      <p:bldP spid="104" grpId="0"/>
      <p:bldP spid="10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DF2B-6511-5BF3-7069-FB150ED0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3" y="144956"/>
            <a:ext cx="4627257" cy="1325563"/>
          </a:xfrm>
        </p:spPr>
        <p:txBody>
          <a:bodyPr/>
          <a:lstStyle/>
          <a:p>
            <a:r>
              <a:rPr lang="en-US" dirty="0"/>
              <a:t>Applications in Social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494B4-748D-FA7B-4BA3-6774BB995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76945"/>
            <a:ext cx="5161258" cy="29000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dirty="0">
                <a:ea typeface="等线"/>
                <a:cs typeface="Calibri"/>
              </a:rPr>
              <a:t>The</a:t>
            </a:r>
            <a:r>
              <a:rPr lang="zh-CN" altLang="en-US" dirty="0">
                <a:ea typeface="等线"/>
                <a:cs typeface="Calibri"/>
              </a:rPr>
              <a:t> </a:t>
            </a:r>
            <a:r>
              <a:rPr lang="zh-CN" altLang="en-US" dirty="0">
                <a:solidFill>
                  <a:srgbClr val="FF0000"/>
                </a:solidFill>
                <a:ea typeface="等线"/>
                <a:cs typeface="Calibri"/>
              </a:rPr>
              <a:t>core num</a:t>
            </a:r>
            <a:r>
              <a:rPr lang="en-US" altLang="zh-CN" dirty="0">
                <a:solidFill>
                  <a:srgbClr val="FF0000"/>
                </a:solidFill>
                <a:ea typeface="等线"/>
                <a:cs typeface="Calibri"/>
              </a:rPr>
              <a:t>b</a:t>
            </a:r>
            <a:r>
              <a:rPr lang="zh-CN" altLang="en-US" dirty="0">
                <a:solidFill>
                  <a:srgbClr val="FF0000"/>
                </a:solidFill>
                <a:ea typeface="等线"/>
                <a:cs typeface="Calibri"/>
              </a:rPr>
              <a:t>ers</a:t>
            </a:r>
            <a:r>
              <a:rPr lang="zh-CN" altLang="en-US" dirty="0">
                <a:ea typeface="等线"/>
                <a:cs typeface="Calibri"/>
              </a:rPr>
              <a:t> of vertices</a:t>
            </a:r>
            <a:r>
              <a:rPr lang="en-CA" altLang="zh-CN" dirty="0">
                <a:ea typeface="等线"/>
                <a:cs typeface="Calibri"/>
              </a:rPr>
              <a:t> can</a:t>
            </a:r>
            <a:r>
              <a:rPr lang="zh-CN" altLang="en-US" dirty="0">
                <a:ea typeface="等线"/>
                <a:cs typeface="Calibri"/>
              </a:rPr>
              <a:t> predict the average influence of spreading [1] </a:t>
            </a:r>
            <a:endParaRPr lang="zh-CN" dirty="0">
              <a:ea typeface="等线"/>
              <a:cs typeface="Calibri"/>
            </a:endParaRPr>
          </a:p>
          <a:p>
            <a:r>
              <a:rPr lang="en-CA" altLang="zh-CN" dirty="0">
                <a:ea typeface="等线"/>
                <a:cs typeface="Calibri"/>
              </a:rPr>
              <a:t>For</a:t>
            </a:r>
            <a:r>
              <a:rPr lang="zh-CN" altLang="en-US" dirty="0">
                <a:ea typeface="等线"/>
                <a:cs typeface="Calibri"/>
              </a:rPr>
              <a:t> vertices</a:t>
            </a:r>
            <a:r>
              <a:rPr lang="en-CA" altLang="zh-CN" dirty="0">
                <a:ea typeface="等线"/>
                <a:cs typeface="Calibri"/>
              </a:rPr>
              <a:t>, </a:t>
            </a:r>
            <a:r>
              <a:rPr lang="zh-CN" altLang="en-US" dirty="0">
                <a:ea typeface="等线"/>
                <a:cs typeface="Calibri"/>
              </a:rPr>
              <a:t>larger </a:t>
            </a:r>
            <a:r>
              <a:rPr lang="zh-CN" altLang="en-US" dirty="0">
                <a:solidFill>
                  <a:srgbClr val="FF0000"/>
                </a:solidFill>
                <a:ea typeface="等线"/>
                <a:cs typeface="Calibri"/>
              </a:rPr>
              <a:t>cor</a:t>
            </a:r>
            <a:r>
              <a:rPr lang="en-CA" altLang="zh-CN" dirty="0">
                <a:solidFill>
                  <a:srgbClr val="FF0000"/>
                </a:solidFill>
                <a:ea typeface="等线"/>
                <a:cs typeface="Calibri"/>
              </a:rPr>
              <a:t>e n</a:t>
            </a:r>
            <a:r>
              <a:rPr lang="zh-CN" altLang="en-US" dirty="0">
                <a:solidFill>
                  <a:srgbClr val="FF0000"/>
                </a:solidFill>
                <a:ea typeface="等线"/>
                <a:cs typeface="Calibri"/>
              </a:rPr>
              <a:t>um</a:t>
            </a:r>
            <a:r>
              <a:rPr lang="en-US" altLang="zh-CN" dirty="0">
                <a:solidFill>
                  <a:srgbClr val="FF0000"/>
                </a:solidFill>
                <a:ea typeface="等线"/>
                <a:cs typeface="Calibri"/>
              </a:rPr>
              <a:t>b</a:t>
            </a:r>
            <a:r>
              <a:rPr lang="zh-CN" altLang="en-US" dirty="0">
                <a:solidFill>
                  <a:srgbClr val="FF0000"/>
                </a:solidFill>
                <a:ea typeface="等线"/>
                <a:cs typeface="Calibri"/>
              </a:rPr>
              <a:t>ers</a:t>
            </a:r>
            <a:r>
              <a:rPr lang="zh-CN" altLang="en-US" dirty="0">
                <a:ea typeface="等线"/>
                <a:cs typeface="Calibri"/>
              </a:rPr>
              <a:t> and </a:t>
            </a:r>
            <a:r>
              <a:rPr lang="en-CA" altLang="zh-CN" dirty="0">
                <a:ea typeface="等线"/>
                <a:cs typeface="Calibri"/>
              </a:rPr>
              <a:t>l</a:t>
            </a:r>
            <a:r>
              <a:rPr lang="zh-CN" altLang="en-US" dirty="0">
                <a:ea typeface="等线"/>
                <a:cs typeface="Calibri"/>
              </a:rPr>
              <a:t>arger indgree</a:t>
            </a:r>
            <a:r>
              <a:rPr lang="en-CA" altLang="zh-CN" dirty="0">
                <a:ea typeface="等线"/>
                <a:cs typeface="Calibri"/>
              </a:rPr>
              <a:t>s</a:t>
            </a:r>
            <a:r>
              <a:rPr lang="zh-CN" altLang="en-US" dirty="0">
                <a:ea typeface="等线"/>
                <a:cs typeface="Calibri"/>
              </a:rPr>
              <a:t> </a:t>
            </a:r>
            <a:r>
              <a:rPr lang="en-CA" altLang="zh-CN" dirty="0">
                <a:ea typeface="等线"/>
                <a:cs typeface="Calibri"/>
              </a:rPr>
              <a:t>indicate</a:t>
            </a:r>
            <a:r>
              <a:rPr lang="zh-CN" altLang="en-US" dirty="0">
                <a:ea typeface="等线"/>
                <a:cs typeface="Calibri"/>
              </a:rPr>
              <a:t> </a:t>
            </a:r>
            <a:r>
              <a:rPr lang="en-CA" altLang="zh-CN" dirty="0">
                <a:ea typeface="等线"/>
                <a:cs typeface="Calibri"/>
              </a:rPr>
              <a:t>higher</a:t>
            </a:r>
            <a:r>
              <a:rPr lang="zh-CN" altLang="en-US" dirty="0">
                <a:ea typeface="等线"/>
                <a:cs typeface="Calibri"/>
              </a:rPr>
              <a:t> influence</a:t>
            </a:r>
          </a:p>
          <a:p>
            <a:endParaRPr lang="en-US" dirty="0">
              <a:cs typeface="Calibri" panose="020F0502020204030204"/>
            </a:endParaRPr>
          </a:p>
        </p:txBody>
      </p:sp>
      <p:pic>
        <p:nvPicPr>
          <p:cNvPr id="5" name="图片 5" descr="图形用户界面, 应用程序, PowerPoint&#10;&#10;已自动生成说明">
            <a:extLst>
              <a:ext uri="{FF2B5EF4-FFF2-40B4-BE49-F238E27FC236}">
                <a16:creationId xmlns:a16="http://schemas.microsoft.com/office/drawing/2014/main" id="{155E9590-1D4D-3695-210E-456948340F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47" t="50417" r="50075" b="25049"/>
          <a:stretch/>
        </p:blipFill>
        <p:spPr>
          <a:xfrm>
            <a:off x="6312310" y="1435510"/>
            <a:ext cx="4522837" cy="3659676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C91AF3-0EA3-46D2-223C-02461CC0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947B5-9CF0-613E-928D-36289EA32003}"/>
              </a:ext>
            </a:extLst>
          </p:cNvPr>
          <p:cNvSpPr txBox="1"/>
          <p:nvPr/>
        </p:nvSpPr>
        <p:spPr>
          <a:xfrm>
            <a:off x="6659552" y="5189374"/>
            <a:ext cx="439688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Use core numbers to predicts the influence of spreading in social networks [1]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Line Callout 2 (Accent Bar) 3">
            <a:extLst>
              <a:ext uri="{FF2B5EF4-FFF2-40B4-BE49-F238E27FC236}">
                <a16:creationId xmlns:a16="http://schemas.microsoft.com/office/drawing/2014/main" id="{0180B048-FE8E-7B01-B860-55B356A34985}"/>
              </a:ext>
            </a:extLst>
          </p:cNvPr>
          <p:cNvSpPr/>
          <p:nvPr/>
        </p:nvSpPr>
        <p:spPr>
          <a:xfrm>
            <a:off x="10842313" y="681036"/>
            <a:ext cx="1106424" cy="43891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9234"/>
              <a:gd name="adj6" fmla="val -50283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influence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4C1467-F6DD-0A84-CA72-96B853F400C7}"/>
              </a:ext>
            </a:extLst>
          </p:cNvPr>
          <p:cNvSpPr txBox="1"/>
          <p:nvPr/>
        </p:nvSpPr>
        <p:spPr>
          <a:xfrm>
            <a:off x="8702495" y="4653368"/>
            <a:ext cx="171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core number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B6CAA5-6428-5D56-026B-80CA80E96505}"/>
              </a:ext>
            </a:extLst>
          </p:cNvPr>
          <p:cNvSpPr txBox="1"/>
          <p:nvPr/>
        </p:nvSpPr>
        <p:spPr>
          <a:xfrm>
            <a:off x="5689140" y="2525876"/>
            <a:ext cx="116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indegree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3EE8F59-D844-9581-D31D-EA3C50A1D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95199"/>
              </p:ext>
            </p:extLst>
          </p:nvPr>
        </p:nvGraphicFramePr>
        <p:xfrm>
          <a:off x="1595120" y="1621180"/>
          <a:ext cx="3516142" cy="137840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58071">
                  <a:extLst>
                    <a:ext uri="{9D8B030D-6E8A-4147-A177-3AD203B41FA5}">
                      <a16:colId xmlns:a16="http://schemas.microsoft.com/office/drawing/2014/main" val="2078159209"/>
                    </a:ext>
                  </a:extLst>
                </a:gridCol>
                <a:gridCol w="1758071">
                  <a:extLst>
                    <a:ext uri="{9D8B030D-6E8A-4147-A177-3AD203B41FA5}">
                      <a16:colId xmlns:a16="http://schemas.microsoft.com/office/drawing/2014/main" val="1639185584"/>
                    </a:ext>
                  </a:extLst>
                </a:gridCol>
              </a:tblGrid>
              <a:tr h="36916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Social Networks, e.g.</a:t>
                      </a:r>
                    </a:p>
                    <a:p>
                      <a:pPr algn="ctr"/>
                      <a:r>
                        <a:rPr lang="en-US" altLang="zh-CN"/>
                        <a:t>Facebook and Twitter</a:t>
                      </a:r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90385"/>
                  </a:ext>
                </a:extLst>
              </a:tr>
              <a:tr h="369161">
                <a:tc>
                  <a:txBody>
                    <a:bodyPr/>
                    <a:lstStyle/>
                    <a:p>
                      <a:r>
                        <a:rPr lang="en-US" altLang="zh-CN"/>
                        <a:t>Vertices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individuals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146616"/>
                  </a:ext>
                </a:extLst>
              </a:tr>
              <a:tr h="369161">
                <a:tc>
                  <a:txBody>
                    <a:bodyPr/>
                    <a:lstStyle/>
                    <a:p>
                      <a:r>
                        <a:rPr lang="en-US" altLang="zh-CN"/>
                        <a:t>Edges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relations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88575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53C31AB-9E47-58F0-43AF-2911323191D5}"/>
              </a:ext>
            </a:extLst>
          </p:cNvPr>
          <p:cNvSpPr txBox="1"/>
          <p:nvPr/>
        </p:nvSpPr>
        <p:spPr>
          <a:xfrm>
            <a:off x="731828" y="6150543"/>
            <a:ext cx="10169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>
                <a:ea typeface="+mn-lt"/>
                <a:cs typeface="+mn-lt"/>
              </a:rPr>
              <a:t>[1] Kong, Yi-Xiu, et al. "k-core: Theories and applications." Physics Reports 832 (2019): 1-32.</a:t>
            </a:r>
            <a:r>
              <a:rPr lang="zh-CN" altLang="en-US">
                <a:ea typeface="+mn-lt"/>
                <a:cs typeface="+mn-lt"/>
              </a:rPr>
              <a:t> </a:t>
            </a:r>
            <a:endParaRPr lang="zh-CN" alt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237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A1A458-D408-B645-F5ED-C1ADABB9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17514" cy="1325563"/>
          </a:xfrm>
        </p:spPr>
        <p:txBody>
          <a:bodyPr/>
          <a:lstStyle/>
          <a:p>
            <a:r>
              <a:rPr lang="zh-CN" altLang="en-US" dirty="0">
                <a:ea typeface="等线 Light"/>
                <a:cs typeface="Calibri Light"/>
              </a:rPr>
              <a:t>Applications on Analyzing Real Internet networks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3446FD1-3211-0D0C-8C66-32CBF80FE9B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3541746"/>
                <a:ext cx="4788877" cy="2226007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zh-CN" altLang="en-US" sz="2800" dirty="0">
                    <a:ea typeface="等线"/>
                    <a:cs typeface="Calibri"/>
                  </a:rPr>
                  <a:t>The sizes of </a:t>
                </a:r>
                <a14:m>
                  <m:oMath xmlns:m="http://schemas.openxmlformats.org/officeDocument/2006/math">
                    <m:r>
                      <a:rPr lang="zh-CN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等线"/>
                        <a:cs typeface="Calibri"/>
                      </a:rPr>
                      <m:t>𝑘</m:t>
                    </m:r>
                  </m:oMath>
                </a14:m>
                <a:r>
                  <a:rPr lang="zh-CN" altLang="en-US" sz="2800" dirty="0">
                    <a:solidFill>
                      <a:srgbClr val="FF0000"/>
                    </a:solidFill>
                    <a:ea typeface="等线"/>
                    <a:cs typeface="Calibri"/>
                  </a:rPr>
                  <a:t>-cores </a:t>
                </a:r>
                <a:r>
                  <a:rPr lang="zh-CN" altLang="en-US" sz="2800" dirty="0">
                    <a:ea typeface="等线"/>
                    <a:cs typeface="Calibri"/>
                  </a:rPr>
                  <a:t>change with time</a:t>
                </a:r>
                <a:endParaRPr lang="en-CA" altLang="zh-CN" dirty="0">
                  <a:ea typeface="+mn-lt"/>
                  <a:cs typeface="+mn-lt"/>
                </a:endParaRPr>
              </a:p>
              <a:p>
                <a:r>
                  <a:rPr lang="en-CA" altLang="zh-CN" dirty="0">
                    <a:ea typeface="+mn-lt"/>
                    <a:cs typeface="+mn-lt"/>
                  </a:rPr>
                  <a:t>T</a:t>
                </a:r>
                <a:r>
                  <a:rPr lang="zh-CN" dirty="0">
                    <a:ea typeface="+mn-lt"/>
                    <a:cs typeface="+mn-lt"/>
                  </a:rPr>
                  <a:t>he size of the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𝑘</m:t>
                    </m:r>
                  </m:oMath>
                </a14:m>
                <a:r>
                  <a:rPr lang="zh-CN" dirty="0">
                    <a:solidFill>
                      <a:srgbClr val="FF0000"/>
                    </a:solidFill>
                    <a:ea typeface="+mn-lt"/>
                    <a:cs typeface="+mn-lt"/>
                  </a:rPr>
                  <a:t>-core </a:t>
                </a:r>
                <a:r>
                  <a:rPr lang="zh-CN" dirty="0">
                    <a:ea typeface="+mn-lt"/>
                    <a:cs typeface="+mn-lt"/>
                  </a:rPr>
                  <a:t>with a larger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𝑘</m:t>
                    </m:r>
                  </m:oMath>
                </a14:m>
                <a:r>
                  <a:rPr lang="zh-CN" dirty="0">
                    <a:ea typeface="+mn-lt"/>
                    <a:cs typeface="+mn-lt"/>
                  </a:rPr>
                  <a:t> was basicall</a:t>
                </a:r>
                <a:r>
                  <a:rPr lang="en-CA" altLang="zh-CN" dirty="0">
                    <a:ea typeface="+mn-lt"/>
                    <a:cs typeface="+mn-lt"/>
                  </a:rPr>
                  <a:t>y u</a:t>
                </a:r>
                <a:r>
                  <a:rPr lang="zh-CN" dirty="0">
                    <a:ea typeface="+mn-lt"/>
                    <a:cs typeface="+mn-lt"/>
                  </a:rPr>
                  <a:t>nchanged</a:t>
                </a:r>
                <a:r>
                  <a:rPr lang="en-CA" altLang="zh-CN" dirty="0">
                    <a:ea typeface="+mn-lt"/>
                    <a:cs typeface="+mn-lt"/>
                  </a:rPr>
                  <a:t> </a:t>
                </a:r>
                <a:r>
                  <a:rPr lang="en-CA" altLang="zh-CN" dirty="0">
                    <a:ea typeface="等线"/>
                    <a:cs typeface="Calibri"/>
                  </a:rPr>
                  <a:t>[1]</a:t>
                </a:r>
                <a:endParaRPr lang="zh-CN" altLang="en-US" dirty="0">
                  <a:ea typeface="等线"/>
                  <a:cs typeface="Calibri"/>
                </a:endParaRPr>
              </a:p>
              <a:p>
                <a:endParaRPr lang="zh-CN" altLang="en-US" dirty="0">
                  <a:ea typeface="等线"/>
                  <a:cs typeface="Calibri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3446FD1-3211-0D0C-8C66-32CBF80FE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3541746"/>
                <a:ext cx="4788877" cy="2226007"/>
              </a:xfrm>
              <a:blipFill>
                <a:blip r:embed="rId2"/>
                <a:stretch>
                  <a:fillRect l="-2293" t="-4932" r="-2803" b="-35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5" descr="图表, 折线图&#10;&#10;已自动生成说明">
            <a:extLst>
              <a:ext uri="{FF2B5EF4-FFF2-40B4-BE49-F238E27FC236}">
                <a16:creationId xmlns:a16="http://schemas.microsoft.com/office/drawing/2014/main" id="{B8A53B11-920E-99CE-92B8-1C9E5CA43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543102"/>
            <a:ext cx="5181600" cy="376843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FC9FA-0359-C6CB-6B9A-1D70AE0B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90C6E8-31DE-11EE-608B-C45214EF7645}"/>
              </a:ext>
            </a:extLst>
          </p:cNvPr>
          <p:cNvSpPr txBox="1"/>
          <p:nvPr/>
        </p:nvSpPr>
        <p:spPr>
          <a:xfrm>
            <a:off x="6417351" y="5353792"/>
            <a:ext cx="5566830" cy="369332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dirty="0">
                <a:ea typeface="等线"/>
                <a:cs typeface="Calibri"/>
              </a:rPr>
              <a:t>From Dec. 2001 to Dec. 2006 with six months interval 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28483BF5-399B-3B18-1B1C-423FBEFB7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886853"/>
              </p:ext>
            </p:extLst>
          </p:nvPr>
        </p:nvGraphicFramePr>
        <p:xfrm>
          <a:off x="1446377" y="2130078"/>
          <a:ext cx="3516142" cy="110748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58071">
                  <a:extLst>
                    <a:ext uri="{9D8B030D-6E8A-4147-A177-3AD203B41FA5}">
                      <a16:colId xmlns:a16="http://schemas.microsoft.com/office/drawing/2014/main" val="2078159209"/>
                    </a:ext>
                  </a:extLst>
                </a:gridCol>
                <a:gridCol w="1758071">
                  <a:extLst>
                    <a:ext uri="{9D8B030D-6E8A-4147-A177-3AD203B41FA5}">
                      <a16:colId xmlns:a16="http://schemas.microsoft.com/office/drawing/2014/main" val="1639185584"/>
                    </a:ext>
                  </a:extLst>
                </a:gridCol>
              </a:tblGrid>
              <a:tr h="36916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Real Internet Networks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90385"/>
                  </a:ext>
                </a:extLst>
              </a:tr>
              <a:tr h="369161">
                <a:tc>
                  <a:txBody>
                    <a:bodyPr/>
                    <a:lstStyle/>
                    <a:p>
                      <a:r>
                        <a:rPr lang="en-US" altLang="zh-CN"/>
                        <a:t>Vertices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Websites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146616"/>
                  </a:ext>
                </a:extLst>
              </a:tr>
              <a:tr h="369161">
                <a:tc>
                  <a:txBody>
                    <a:bodyPr/>
                    <a:lstStyle/>
                    <a:p>
                      <a:r>
                        <a:rPr lang="en-US" altLang="zh-CN"/>
                        <a:t>Edges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Links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8857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298994-410D-DC3A-5591-829E13B1583B}"/>
              </a:ext>
            </a:extLst>
          </p:cNvPr>
          <p:cNvSpPr txBox="1"/>
          <p:nvPr/>
        </p:nvSpPr>
        <p:spPr>
          <a:xfrm>
            <a:off x="584344" y="6146047"/>
            <a:ext cx="1016947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zh-CN">
                <a:ea typeface="+mn-lt"/>
                <a:cs typeface="+mn-lt"/>
              </a:rPr>
              <a:t>[1] Kong, Yi-Xiu, et al. "k-core: Theories and applications." Physics Reports 832 (2019): 1-32.</a:t>
            </a:r>
            <a:r>
              <a:rPr lang="zh-CN" altLang="en-US">
                <a:ea typeface="+mn-lt"/>
                <a:cs typeface="+mn-lt"/>
              </a:rPr>
              <a:t> </a:t>
            </a:r>
            <a:endParaRPr lang="zh-CN" alt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372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5E6682-2B72-4A0F-F8E5-F56479B5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30" y="194699"/>
            <a:ext cx="4939074" cy="1345355"/>
          </a:xfrm>
        </p:spPr>
        <p:txBody>
          <a:bodyPr/>
          <a:lstStyle/>
          <a:p>
            <a:r>
              <a:rPr lang="zh-CN" altLang="en-US" dirty="0">
                <a:ea typeface="等线 Light"/>
                <a:cs typeface="Calibri Light"/>
              </a:rPr>
              <a:t>Applications in Economics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85C33C-CDF3-ACEC-23DF-A025B18E7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0149" y="3343201"/>
            <a:ext cx="3743237" cy="24018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dirty="0">
                <a:ea typeface="+mn-lt"/>
                <a:cs typeface="+mn-lt"/>
              </a:rPr>
              <a:t>T</a:t>
            </a:r>
            <a:r>
              <a:rPr lang="en-US" altLang="zh-CN" dirty="0">
                <a:ea typeface="+mn-lt"/>
                <a:cs typeface="+mn-lt"/>
              </a:rPr>
              <a:t>h</a:t>
            </a:r>
            <a:r>
              <a:rPr lang="zh-CN" dirty="0">
                <a:ea typeface="+mn-lt"/>
                <a:cs typeface="+mn-lt"/>
              </a:rPr>
              <a:t>e </a:t>
            </a:r>
            <a:r>
              <a:rPr lang="zh-CN" dirty="0">
                <a:solidFill>
                  <a:srgbClr val="FF0000"/>
                </a:solidFill>
                <a:ea typeface="+mn-lt"/>
                <a:cs typeface="+mn-lt"/>
              </a:rPr>
              <a:t>m</a:t>
            </a:r>
            <a:r>
              <a:rPr lang="en-US" altLang="zh-CN" dirty="0">
                <a:solidFill>
                  <a:srgbClr val="FF0000"/>
                </a:solidFill>
                <a:ea typeface="+mn-lt"/>
                <a:cs typeface="+mn-lt"/>
              </a:rPr>
              <a:t>ax </a:t>
            </a:r>
            <a:r>
              <a:rPr lang="zh-CN" dirty="0">
                <a:solidFill>
                  <a:srgbClr val="FF0000"/>
                </a:solidFill>
                <a:ea typeface="+mn-lt"/>
                <a:cs typeface="+mn-lt"/>
              </a:rPr>
              <a:t>core </a:t>
            </a:r>
            <a:r>
              <a:rPr lang="en-CA" altLang="zh-CN" dirty="0">
                <a:ea typeface="+mn-lt"/>
                <a:cs typeface="+mn-lt"/>
              </a:rPr>
              <a:t>is </a:t>
            </a:r>
            <a:r>
              <a:rPr lang="zh-CN" dirty="0">
                <a:ea typeface="+mn-lt"/>
                <a:cs typeface="+mn-lt"/>
              </a:rPr>
              <a:t>dominated by </a:t>
            </a:r>
            <a:r>
              <a:rPr lang="en-CA" altLang="zh-CN" dirty="0">
                <a:ea typeface="+mn-lt"/>
                <a:cs typeface="+mn-lt"/>
              </a:rPr>
              <a:t>the </a:t>
            </a:r>
            <a:r>
              <a:rPr lang="en-CA" altLang="zh-CN" dirty="0">
                <a:solidFill>
                  <a:schemeClr val="accent5"/>
                </a:solidFill>
                <a:ea typeface="+mn-lt"/>
                <a:cs typeface="+mn-lt"/>
              </a:rPr>
              <a:t>F</a:t>
            </a:r>
            <a:r>
              <a:rPr lang="en-US" altLang="zh-CN" dirty="0" err="1">
                <a:solidFill>
                  <a:schemeClr val="accent5"/>
                </a:solidFill>
                <a:ea typeface="+mn-lt"/>
                <a:cs typeface="+mn-lt"/>
              </a:rPr>
              <a:t>i</a:t>
            </a:r>
            <a:r>
              <a:rPr lang="zh-CN" dirty="0">
                <a:solidFill>
                  <a:schemeClr val="accent5"/>
                </a:solidFill>
                <a:ea typeface="+mn-lt"/>
                <a:cs typeface="+mn-lt"/>
              </a:rPr>
              <a:t>nance</a:t>
            </a:r>
            <a:r>
              <a:rPr lang="zh-CN" altLang="en-US" dirty="0">
                <a:ea typeface="+mn-lt"/>
                <a:cs typeface="+mn-lt"/>
              </a:rPr>
              <a:t> </a:t>
            </a:r>
            <a:r>
              <a:rPr lang="en-CA" altLang="zh-CN" dirty="0">
                <a:ea typeface="+mn-lt"/>
                <a:cs typeface="+mn-lt"/>
              </a:rPr>
              <a:t>in 2003 </a:t>
            </a:r>
            <a:r>
              <a:rPr lang="zh-CN" altLang="en-US" dirty="0">
                <a:ea typeface="+mn-lt"/>
                <a:cs typeface="+mn-lt"/>
              </a:rPr>
              <a:t>[2]</a:t>
            </a:r>
            <a:endParaRPr lang="zh-CN" dirty="0"/>
          </a:p>
          <a:p>
            <a:r>
              <a:rPr lang="en-CA" altLang="zh-CN" dirty="0">
                <a:ea typeface="等线"/>
                <a:cs typeface="Calibri"/>
              </a:rPr>
              <a:t>The F</a:t>
            </a:r>
            <a:r>
              <a:rPr lang="zh-CN" altLang="en-US" dirty="0">
                <a:ea typeface="等线"/>
                <a:cs typeface="Calibri"/>
              </a:rPr>
              <a:t>inance ha</a:t>
            </a:r>
            <a:r>
              <a:rPr lang="en-CA" altLang="zh-CN" dirty="0">
                <a:ea typeface="等线"/>
                <a:cs typeface="Calibri"/>
              </a:rPr>
              <a:t>s</a:t>
            </a:r>
            <a:r>
              <a:rPr lang="zh-CN" altLang="en-US" dirty="0">
                <a:ea typeface="等线"/>
                <a:cs typeface="Calibri"/>
              </a:rPr>
              <a:t> huge effects </a:t>
            </a:r>
            <a:endParaRPr lang="zh-CN" altLang="en-US" dirty="0">
              <a:cs typeface="Calibri"/>
            </a:endParaRPr>
          </a:p>
          <a:p>
            <a:endParaRPr lang="zh-CN" altLang="en-US" dirty="0">
              <a:cs typeface="Calibri"/>
            </a:endParaRPr>
          </a:p>
        </p:txBody>
      </p:sp>
      <p:pic>
        <p:nvPicPr>
          <p:cNvPr id="5" name="图片 5" descr="图表, 图示&#10;&#10;已自动生成说明">
            <a:extLst>
              <a:ext uri="{FF2B5EF4-FFF2-40B4-BE49-F238E27FC236}">
                <a16:creationId xmlns:a16="http://schemas.microsoft.com/office/drawing/2014/main" id="{9DC7448A-324C-0945-09BA-C78DED332D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96840" y="897162"/>
            <a:ext cx="7507185" cy="4892079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BDC4C3-55C1-6399-D3C8-150A276A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  <p:sp>
        <p:nvSpPr>
          <p:cNvPr id="7" name="标注: 线形 5">
            <a:extLst>
              <a:ext uri="{FF2B5EF4-FFF2-40B4-BE49-F238E27FC236}">
                <a16:creationId xmlns:a16="http://schemas.microsoft.com/office/drawing/2014/main" id="{6E07912A-07E8-FB51-AC63-24FB944942B4}"/>
              </a:ext>
            </a:extLst>
          </p:cNvPr>
          <p:cNvSpPr/>
          <p:nvPr/>
        </p:nvSpPr>
        <p:spPr>
          <a:xfrm>
            <a:off x="8864729" y="419448"/>
            <a:ext cx="1735104" cy="542968"/>
          </a:xfrm>
          <a:prstGeom prst="borderCallout1">
            <a:avLst>
              <a:gd name="adj1" fmla="val 98567"/>
              <a:gd name="adj2" fmla="val 99519"/>
              <a:gd name="adj3" fmla="val 246449"/>
              <a:gd name="adj4" fmla="val 15684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altLang="zh-CN"/>
              <a:t>max core number </a:t>
            </a:r>
            <a:endParaRPr lang="zh-CN" altLang="en-US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B7E69100-9688-682C-BF9D-CBABCF4D8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164159"/>
              </p:ext>
            </p:extLst>
          </p:nvPr>
        </p:nvGraphicFramePr>
        <p:xfrm>
          <a:off x="921296" y="1841324"/>
          <a:ext cx="3516142" cy="110748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58071">
                  <a:extLst>
                    <a:ext uri="{9D8B030D-6E8A-4147-A177-3AD203B41FA5}">
                      <a16:colId xmlns:a16="http://schemas.microsoft.com/office/drawing/2014/main" val="2078159209"/>
                    </a:ext>
                  </a:extLst>
                </a:gridCol>
                <a:gridCol w="1758071">
                  <a:extLst>
                    <a:ext uri="{9D8B030D-6E8A-4147-A177-3AD203B41FA5}">
                      <a16:colId xmlns:a16="http://schemas.microsoft.com/office/drawing/2014/main" val="1639185584"/>
                    </a:ext>
                  </a:extLst>
                </a:gridCol>
              </a:tblGrid>
              <a:tr h="36916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Stock Networks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90385"/>
                  </a:ext>
                </a:extLst>
              </a:tr>
              <a:tr h="369161">
                <a:tc>
                  <a:txBody>
                    <a:bodyPr/>
                    <a:lstStyle/>
                    <a:p>
                      <a:r>
                        <a:rPr lang="en-US" altLang="zh-CN"/>
                        <a:t>Vertices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Stocks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146616"/>
                  </a:ext>
                </a:extLst>
              </a:tr>
              <a:tr h="369161">
                <a:tc>
                  <a:txBody>
                    <a:bodyPr/>
                    <a:lstStyle/>
                    <a:p>
                      <a:r>
                        <a:rPr lang="en-US" altLang="zh-CN"/>
                        <a:t>Edges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Connections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885754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85342F-5242-3AD2-3F7C-CFAB2D40BE08}"/>
              </a:ext>
            </a:extLst>
          </p:cNvPr>
          <p:cNvCxnSpPr>
            <a:cxnSpLocks/>
          </p:cNvCxnSpPr>
          <p:nvPr/>
        </p:nvCxnSpPr>
        <p:spPr>
          <a:xfrm flipH="1">
            <a:off x="8512081" y="962416"/>
            <a:ext cx="588455" cy="477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EE6501B6-8E45-E681-6604-4878C4B071E2}"/>
              </a:ext>
            </a:extLst>
          </p:cNvPr>
          <p:cNvSpPr txBox="1"/>
          <p:nvPr/>
        </p:nvSpPr>
        <p:spPr>
          <a:xfrm>
            <a:off x="926191" y="6016970"/>
            <a:ext cx="93563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dirty="0"/>
              <a:t>[</a:t>
            </a:r>
            <a:r>
              <a:rPr lang="en-US" altLang="zh-CN" dirty="0"/>
              <a:t>2</a:t>
            </a:r>
            <a:r>
              <a:rPr lang="zh-CN" dirty="0"/>
              <a:t>] Burleson-Lesser, Kate, et al. "K-core robustness in ecological and financial networks.”</a:t>
            </a:r>
            <a:endParaRPr lang="en-CA" altLang="zh-CN" dirty="0"/>
          </a:p>
          <a:p>
            <a:r>
              <a:rPr lang="zh-CN" dirty="0"/>
              <a:t> Scientific reports 10.1 (2020): 1-14.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9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841655-0CE0-133B-965F-90560624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+mj-lt"/>
                <a:cs typeface="+mj-lt"/>
              </a:rPr>
              <a:t>Dynamic Graphs</a:t>
            </a:r>
            <a:endParaRPr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A949E5-4285-327B-9C7D-E2CCB2FE2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03471" cy="38520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altLang="zh-CN">
                <a:ea typeface="等线"/>
                <a:cs typeface="Calibri"/>
              </a:rPr>
              <a:t>In practice, all above graphs can be dynamic</a:t>
            </a:r>
          </a:p>
          <a:p>
            <a:r>
              <a:rPr lang="en-CA" altLang="zh-CN">
                <a:ea typeface="等线"/>
                <a:cs typeface="Calibri"/>
              </a:rPr>
              <a:t>D</a:t>
            </a:r>
            <a:r>
              <a:rPr lang="zh-CN" altLang="en-US">
                <a:ea typeface="等线"/>
                <a:cs typeface="Calibri"/>
              </a:rPr>
              <a:t>ynamic graphs </a:t>
            </a:r>
            <a:r>
              <a:rPr lang="en-CA" altLang="zh-CN">
                <a:ea typeface="等线"/>
                <a:cs typeface="Calibri"/>
              </a:rPr>
              <a:t>change with</a:t>
            </a:r>
            <a:r>
              <a:rPr lang="zh-CN" altLang="en-US">
                <a:ea typeface="等线"/>
                <a:cs typeface="Calibri"/>
              </a:rPr>
              <a:t> new edges inserted or old edges removed, e.g. </a:t>
            </a:r>
            <a:r>
              <a:rPr lang="zh-CN" altLang="en-US">
                <a:solidFill>
                  <a:srgbClr val="FF0000"/>
                </a:solidFill>
                <a:ea typeface="等线"/>
                <a:cs typeface="Calibri"/>
              </a:rPr>
              <a:t>temporal</a:t>
            </a:r>
            <a:r>
              <a:rPr lang="zh-CN" altLang="en-US">
                <a:ea typeface="等线"/>
                <a:cs typeface="Calibri"/>
              </a:rPr>
              <a:t> </a:t>
            </a:r>
            <a:r>
              <a:rPr lang="zh-CN" altLang="en-US">
                <a:solidFill>
                  <a:srgbClr val="FF0000"/>
                </a:solidFill>
                <a:ea typeface="等线"/>
                <a:cs typeface="Calibri"/>
              </a:rPr>
              <a:t>graphs</a:t>
            </a:r>
            <a:endParaRPr lang="zh-CN" altLang="en-US">
              <a:solidFill>
                <a:srgbClr val="FF0000"/>
              </a:solidFill>
              <a:ea typeface="等线" panose="02010600030101010101" pitchFamily="2" charset="-122"/>
              <a:cs typeface="Calibri"/>
            </a:endParaRPr>
          </a:p>
          <a:p>
            <a:r>
              <a:rPr lang="zh-CN" altLang="en-US">
                <a:ea typeface="等线"/>
                <a:cs typeface="Calibri"/>
              </a:rPr>
              <a:t>The </a:t>
            </a:r>
            <a:r>
              <a:rPr lang="zh-CN" altLang="en-US">
                <a:solidFill>
                  <a:srgbClr val="FF0000"/>
                </a:solidFill>
                <a:ea typeface="等线"/>
                <a:cs typeface="Calibri"/>
              </a:rPr>
              <a:t>core num</a:t>
            </a:r>
            <a:r>
              <a:rPr lang="en-CA" altLang="zh-CN">
                <a:solidFill>
                  <a:srgbClr val="FF0000"/>
                </a:solidFill>
                <a:ea typeface="等线"/>
                <a:cs typeface="Calibri"/>
              </a:rPr>
              <a:t>b</a:t>
            </a:r>
            <a:r>
              <a:rPr lang="zh-CN" altLang="en-US">
                <a:solidFill>
                  <a:srgbClr val="FF0000"/>
                </a:solidFill>
                <a:ea typeface="等线"/>
                <a:cs typeface="Calibri"/>
              </a:rPr>
              <a:t>ers</a:t>
            </a:r>
            <a:r>
              <a:rPr lang="zh-CN" altLang="en-US">
                <a:ea typeface="等线"/>
                <a:cs typeface="Calibri"/>
              </a:rPr>
              <a:t> </a:t>
            </a:r>
            <a:r>
              <a:rPr lang="en-CA" altLang="zh-CN">
                <a:ea typeface="等线"/>
                <a:cs typeface="Calibri"/>
              </a:rPr>
              <a:t>have to be updated</a:t>
            </a:r>
            <a:endParaRPr lang="zh-CN" altLang="en-US">
              <a:ea typeface="等线"/>
              <a:cs typeface="Calibri"/>
            </a:endParaRPr>
          </a:p>
          <a:p>
            <a:endParaRPr lang="zh-CN" altLang="en-US">
              <a:ea typeface="等线"/>
              <a:cs typeface="Calibri"/>
            </a:endParaRPr>
          </a:p>
          <a:p>
            <a:pPr marL="0" indent="0">
              <a:buNone/>
            </a:pPr>
            <a:endParaRPr lang="zh-CN" altLang="en-US">
              <a:ea typeface="等线"/>
              <a:cs typeface="Calibri"/>
            </a:endParaRPr>
          </a:p>
          <a:p>
            <a:endParaRPr lang="zh-CN" altLang="en-US">
              <a:ea typeface="等线"/>
              <a:cs typeface="Calibri"/>
            </a:endParaRPr>
          </a:p>
          <a:p>
            <a:endParaRPr lang="zh-CN" altLang="en-US">
              <a:ea typeface="等线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14CCE-CE78-61EF-A07D-0AEABC24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ED438B5-0591-7EBA-001D-2061BBEA361A}"/>
              </a:ext>
            </a:extLst>
          </p:cNvPr>
          <p:cNvSpPr txBox="1"/>
          <p:nvPr/>
        </p:nvSpPr>
        <p:spPr>
          <a:xfrm>
            <a:off x="6273787" y="5164060"/>
            <a:ext cx="54110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dirty="0">
                <a:ea typeface="等线"/>
                <a:cs typeface="Calibri"/>
              </a:rPr>
              <a:t>A</a:t>
            </a:r>
            <a:r>
              <a:rPr lang="zh-CN" dirty="0">
                <a:ea typeface="等线"/>
              </a:rPr>
              <a:t> temporal graph with time-evolving </a:t>
            </a:r>
            <a:r>
              <a:rPr lang="en-US" altLang="zh-CN" dirty="0">
                <a:ea typeface="等线"/>
              </a:rPr>
              <a:t>edges [3]. Each edge has a time stamp. </a:t>
            </a:r>
            <a:endParaRPr lang="en-US" altLang="zh-CN" dirty="0">
              <a:ea typeface="等线"/>
              <a:cs typeface="Calibri"/>
            </a:endParaRPr>
          </a:p>
        </p:txBody>
      </p:sp>
      <p:pic>
        <p:nvPicPr>
          <p:cNvPr id="8" name="Picture 2" descr="ndtv: network dynamic temporal visualization | Skyeome Blog">
            <a:extLst>
              <a:ext uri="{FF2B5EF4-FFF2-40B4-BE49-F238E27FC236}">
                <a16:creationId xmlns:a16="http://schemas.microsoft.com/office/drawing/2014/main" id="{902D533C-5CA3-DD09-0090-7138C2EE5923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809" y="287934"/>
            <a:ext cx="4903540" cy="49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8A75C90-D5BB-A7EA-B62A-0AA56C2A1871}"/>
              </a:ext>
            </a:extLst>
          </p:cNvPr>
          <p:cNvSpPr txBox="1"/>
          <p:nvPr/>
        </p:nvSpPr>
        <p:spPr>
          <a:xfrm>
            <a:off x="949435" y="6099504"/>
            <a:ext cx="95574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>
                <a:ea typeface="等线"/>
              </a:rPr>
              <a:t>[3] Lotito,</a:t>
            </a:r>
            <a:r>
              <a:rPr lang="zh-CN">
                <a:ea typeface="等线"/>
              </a:rPr>
              <a:t> </a:t>
            </a:r>
            <a:r>
              <a:rPr lang="en-US" altLang="zh-CN">
                <a:ea typeface="等线"/>
              </a:rPr>
              <a:t>Quintino</a:t>
            </a:r>
            <a:r>
              <a:rPr lang="zh-CN">
                <a:ea typeface="等线"/>
              </a:rPr>
              <a:t> </a:t>
            </a:r>
            <a:r>
              <a:rPr lang="en-US" altLang="zh-CN">
                <a:ea typeface="等线"/>
              </a:rPr>
              <a:t>Francesco,</a:t>
            </a:r>
            <a:r>
              <a:rPr lang="zh-CN">
                <a:ea typeface="等线"/>
              </a:rPr>
              <a:t> </a:t>
            </a:r>
            <a:r>
              <a:rPr lang="en-US" altLang="zh-CN">
                <a:ea typeface="等线"/>
              </a:rPr>
              <a:t>and</a:t>
            </a:r>
            <a:r>
              <a:rPr lang="zh-CN">
                <a:ea typeface="等线"/>
              </a:rPr>
              <a:t> </a:t>
            </a:r>
            <a:r>
              <a:rPr lang="en-US" altLang="zh-CN">
                <a:ea typeface="等线"/>
              </a:rPr>
              <a:t>Alberto</a:t>
            </a:r>
            <a:r>
              <a:rPr lang="zh-CN">
                <a:ea typeface="等线"/>
              </a:rPr>
              <a:t> </a:t>
            </a:r>
            <a:r>
              <a:rPr lang="en-US" altLang="zh-CN">
                <a:ea typeface="等线"/>
              </a:rPr>
              <a:t>Montresor.</a:t>
            </a:r>
            <a:r>
              <a:rPr lang="zh-CN">
                <a:ea typeface="等线"/>
              </a:rPr>
              <a:t> </a:t>
            </a:r>
            <a:r>
              <a:rPr lang="en-US" altLang="zh-CN">
                <a:ea typeface="等线"/>
              </a:rPr>
              <a:t>"Efficient</a:t>
            </a:r>
            <a:r>
              <a:rPr lang="zh-CN">
                <a:ea typeface="等线"/>
              </a:rPr>
              <a:t> </a:t>
            </a:r>
            <a:r>
              <a:rPr lang="en-US" altLang="zh-CN">
                <a:ea typeface="等线"/>
              </a:rPr>
              <a:t>Algorithms</a:t>
            </a:r>
            <a:r>
              <a:rPr lang="zh-CN">
                <a:ea typeface="等线"/>
              </a:rPr>
              <a:t> </a:t>
            </a:r>
            <a:r>
              <a:rPr lang="en-US" altLang="zh-CN">
                <a:ea typeface="等线"/>
              </a:rPr>
              <a:t>to</a:t>
            </a:r>
            <a:r>
              <a:rPr lang="zh-CN">
                <a:ea typeface="等线"/>
              </a:rPr>
              <a:t> </a:t>
            </a:r>
            <a:r>
              <a:rPr lang="en-US" altLang="zh-CN">
                <a:ea typeface="等线"/>
              </a:rPr>
              <a:t>Mine</a:t>
            </a:r>
            <a:r>
              <a:rPr lang="zh-CN">
                <a:ea typeface="等线"/>
              </a:rPr>
              <a:t> </a:t>
            </a:r>
            <a:r>
              <a:rPr lang="en-US" altLang="zh-CN">
                <a:ea typeface="等线"/>
              </a:rPr>
              <a:t>Maximal</a:t>
            </a:r>
            <a:r>
              <a:rPr lang="zh-CN">
                <a:ea typeface="等线"/>
              </a:rPr>
              <a:t> </a:t>
            </a:r>
            <a:r>
              <a:rPr lang="en-US" altLang="zh-CN">
                <a:ea typeface="等线"/>
              </a:rPr>
              <a:t>Span-Trusses</a:t>
            </a:r>
            <a:r>
              <a:rPr lang="zh-CN">
                <a:ea typeface="等线"/>
              </a:rPr>
              <a:t> </a:t>
            </a:r>
            <a:r>
              <a:rPr lang="en-US" altLang="zh-CN">
                <a:ea typeface="等线"/>
              </a:rPr>
              <a:t>From</a:t>
            </a:r>
            <a:r>
              <a:rPr lang="zh-CN">
                <a:ea typeface="等线"/>
              </a:rPr>
              <a:t> </a:t>
            </a:r>
            <a:r>
              <a:rPr lang="en-US" altLang="zh-CN">
                <a:ea typeface="等线"/>
              </a:rPr>
              <a:t>Temporal</a:t>
            </a:r>
            <a:r>
              <a:rPr lang="zh-CN">
                <a:ea typeface="等线"/>
              </a:rPr>
              <a:t> </a:t>
            </a:r>
            <a:r>
              <a:rPr lang="en-US" altLang="zh-CN">
                <a:ea typeface="等线"/>
              </a:rPr>
              <a:t>Graphs."</a:t>
            </a:r>
            <a:r>
              <a:rPr lang="zh-CN">
                <a:ea typeface="等线"/>
              </a:rPr>
              <a:t> </a:t>
            </a:r>
            <a:r>
              <a:rPr lang="en-US" altLang="zh-CN" i="1" err="1">
                <a:ea typeface="等线"/>
              </a:rPr>
              <a:t>arXiv</a:t>
            </a:r>
            <a:r>
              <a:rPr lang="zh-CN" i="1">
                <a:ea typeface="等线"/>
              </a:rPr>
              <a:t> </a:t>
            </a:r>
            <a:r>
              <a:rPr lang="en-US" altLang="zh-CN" i="1">
                <a:ea typeface="等线"/>
              </a:rPr>
              <a:t>preprint</a:t>
            </a:r>
            <a:r>
              <a:rPr lang="zh-CN" i="1">
                <a:ea typeface="等线"/>
              </a:rPr>
              <a:t> </a:t>
            </a:r>
            <a:r>
              <a:rPr lang="en-US" altLang="zh-CN" i="1">
                <a:ea typeface="等线"/>
              </a:rPr>
              <a:t>arXiv:2009.01928</a:t>
            </a:r>
            <a:r>
              <a:rPr lang="zh-CN">
                <a:ea typeface="等线"/>
              </a:rPr>
              <a:t> </a:t>
            </a:r>
            <a:r>
              <a:rPr lang="en-US" altLang="zh-CN">
                <a:ea typeface="等线"/>
              </a:rPr>
              <a:t>(2020).</a:t>
            </a:r>
            <a:endParaRPr lang="zh-CN" altLang="en-US"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20158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85">
            <a:extLst>
              <a:ext uri="{FF2B5EF4-FFF2-40B4-BE49-F238E27FC236}">
                <a16:creationId xmlns:a16="http://schemas.microsoft.com/office/drawing/2014/main" id="{4E1511AB-2DE5-0E7F-9071-7CAE72E81355}"/>
              </a:ext>
            </a:extLst>
          </p:cNvPr>
          <p:cNvSpPr/>
          <p:nvPr/>
        </p:nvSpPr>
        <p:spPr>
          <a:xfrm>
            <a:off x="8049981" y="1555318"/>
            <a:ext cx="2968539" cy="2326945"/>
          </a:xfrm>
          <a:prstGeom prst="ellipse">
            <a:avLst/>
          </a:prstGeom>
          <a:solidFill>
            <a:schemeClr val="accent6">
              <a:lumMod val="60000"/>
              <a:lumOff val="40000"/>
              <a:alpha val="38809"/>
            </a:schemeClr>
          </a:solidFill>
          <a:ln w="22225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47A0107-003E-DE86-C188-2BE7699E6C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  <a:ea typeface="等线 Light"/>
                        <a:cs typeface="Calibri Light"/>
                      </a:rPr>
                      <m:t>𝑘</m:t>
                    </m:r>
                  </m:oMath>
                </a14:m>
                <a:r>
                  <a:rPr lang="zh-CN" altLang="en-US">
                    <a:ea typeface="等线 Light"/>
                    <a:cs typeface="Calibri Light"/>
                  </a:rPr>
                  <a:t>-Core Maintenance </a:t>
                </a:r>
                <a:endParaRPr lang="zh-CN" altLang="en-US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47A0107-003E-DE86-C188-2BE7699E6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D55514-8F77-9525-DCE3-90553171E15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2136775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altLang="zh-CN">
                    <a:ea typeface="等线"/>
                  </a:rPr>
                  <a:t>Maintain the </a:t>
                </a:r>
                <a:r>
                  <a:rPr lang="en-US" altLang="zh-CN">
                    <a:solidFill>
                      <a:srgbClr val="FF0000"/>
                    </a:solidFill>
                    <a:ea typeface="等线"/>
                  </a:rPr>
                  <a:t>core numbers </a:t>
                </a:r>
                <a:r>
                  <a:rPr lang="en-US" altLang="zh-CN">
                    <a:ea typeface="等线"/>
                  </a:rPr>
                  <a:t>in dynamic graphs when inserting or removing one edge.  </a:t>
                </a:r>
                <a:endParaRPr lang="en-US" altLang="zh-CN"/>
              </a:p>
              <a:p>
                <a:r>
                  <a:rPr lang="en-CA" altLang="zh-CN"/>
                  <a:t>Identify two set: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altLang="zh-CN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CA" altLang="zh-CN"/>
                  <a:t> </a:t>
                </a:r>
              </a:p>
              <a:p>
                <a:endParaRPr lang="en-US" altLang="zh-CN">
                  <a:ea typeface="等线"/>
                  <a:cs typeface="Calibri"/>
                </a:endParaRPr>
              </a:p>
              <a:p>
                <a:endParaRPr lang="zh-CN" altLang="en-US">
                  <a:cs typeface="Calibri" panose="020F0502020204030204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D55514-8F77-9525-DCE3-90553171E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2136775"/>
              </a:xfrm>
              <a:blipFill>
                <a:blip r:embed="rId3"/>
                <a:stretch>
                  <a:fillRect l="-2200" t="-4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80A71-FED9-9B0D-BD42-52615D79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sp>
        <p:nvSpPr>
          <p:cNvPr id="6" name="Oval 85">
            <a:extLst>
              <a:ext uri="{FF2B5EF4-FFF2-40B4-BE49-F238E27FC236}">
                <a16:creationId xmlns:a16="http://schemas.microsoft.com/office/drawing/2014/main" id="{9F42754F-732A-EFCD-0B7F-A6CE6FB925E9}"/>
              </a:ext>
            </a:extLst>
          </p:cNvPr>
          <p:cNvSpPr/>
          <p:nvPr/>
        </p:nvSpPr>
        <p:spPr>
          <a:xfrm>
            <a:off x="8060438" y="1564043"/>
            <a:ext cx="2436159" cy="2326945"/>
          </a:xfrm>
          <a:prstGeom prst="ellipse">
            <a:avLst/>
          </a:prstGeom>
          <a:solidFill>
            <a:schemeClr val="accent6">
              <a:lumMod val="60000"/>
              <a:lumOff val="40000"/>
              <a:alpha val="38809"/>
            </a:schemeClr>
          </a:solidFill>
          <a:ln w="22225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86">
            <a:extLst>
              <a:ext uri="{FF2B5EF4-FFF2-40B4-BE49-F238E27FC236}">
                <a16:creationId xmlns:a16="http://schemas.microsoft.com/office/drawing/2014/main" id="{B85D8B5B-EEE5-D0B2-58F5-D5B2F3D1ECDC}"/>
              </a:ext>
            </a:extLst>
          </p:cNvPr>
          <p:cNvSpPr/>
          <p:nvPr/>
        </p:nvSpPr>
        <p:spPr>
          <a:xfrm>
            <a:off x="8423628" y="2267071"/>
            <a:ext cx="1326166" cy="1325563"/>
          </a:xfrm>
          <a:prstGeom prst="ellipse">
            <a:avLst/>
          </a:prstGeom>
          <a:solidFill>
            <a:schemeClr val="accent2">
              <a:lumMod val="40000"/>
              <a:lumOff val="60000"/>
              <a:alpha val="38809"/>
            </a:schemeClr>
          </a:solidFill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22">
            <a:extLst>
              <a:ext uri="{FF2B5EF4-FFF2-40B4-BE49-F238E27FC236}">
                <a16:creationId xmlns:a16="http://schemas.microsoft.com/office/drawing/2014/main" id="{0725C24A-AD09-97D2-C0AE-06A6F46D182A}"/>
              </a:ext>
            </a:extLst>
          </p:cNvPr>
          <p:cNvSpPr/>
          <p:nvPr/>
        </p:nvSpPr>
        <p:spPr>
          <a:xfrm>
            <a:off x="8593667" y="2461308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23">
            <a:extLst>
              <a:ext uri="{FF2B5EF4-FFF2-40B4-BE49-F238E27FC236}">
                <a16:creationId xmlns:a16="http://schemas.microsoft.com/office/drawing/2014/main" id="{0F9FAE0E-E32C-8902-EED9-F7DF14079261}"/>
              </a:ext>
            </a:extLst>
          </p:cNvPr>
          <p:cNvSpPr/>
          <p:nvPr/>
        </p:nvSpPr>
        <p:spPr>
          <a:xfrm>
            <a:off x="8593667" y="3105771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Oval 24">
            <a:extLst>
              <a:ext uri="{FF2B5EF4-FFF2-40B4-BE49-F238E27FC236}">
                <a16:creationId xmlns:a16="http://schemas.microsoft.com/office/drawing/2014/main" id="{1DB581E8-E667-31D4-7FC5-FF417A3379C2}"/>
              </a:ext>
            </a:extLst>
          </p:cNvPr>
          <p:cNvSpPr/>
          <p:nvPr/>
        </p:nvSpPr>
        <p:spPr>
          <a:xfrm>
            <a:off x="9230161" y="3105771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Oval 25">
            <a:extLst>
              <a:ext uri="{FF2B5EF4-FFF2-40B4-BE49-F238E27FC236}">
                <a16:creationId xmlns:a16="http://schemas.microsoft.com/office/drawing/2014/main" id="{837E0EEF-83A6-7B92-8F6A-5118A88D230F}"/>
              </a:ext>
            </a:extLst>
          </p:cNvPr>
          <p:cNvSpPr/>
          <p:nvPr/>
        </p:nvSpPr>
        <p:spPr>
          <a:xfrm>
            <a:off x="9230161" y="2461308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8" name="Straight Connector 27">
            <a:extLst>
              <a:ext uri="{FF2B5EF4-FFF2-40B4-BE49-F238E27FC236}">
                <a16:creationId xmlns:a16="http://schemas.microsoft.com/office/drawing/2014/main" id="{FD971AD3-65FA-7149-9393-12ABB08C79F1}"/>
              </a:ext>
            </a:extLst>
          </p:cNvPr>
          <p:cNvCxnSpPr/>
          <p:nvPr/>
        </p:nvCxnSpPr>
        <p:spPr>
          <a:xfrm>
            <a:off x="8758767" y="2784038"/>
            <a:ext cx="0" cy="32173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28">
            <a:extLst>
              <a:ext uri="{FF2B5EF4-FFF2-40B4-BE49-F238E27FC236}">
                <a16:creationId xmlns:a16="http://schemas.microsoft.com/office/drawing/2014/main" id="{81981441-2C99-26C5-FA72-3A9551DCC9C0}"/>
              </a:ext>
            </a:extLst>
          </p:cNvPr>
          <p:cNvCxnSpPr/>
          <p:nvPr/>
        </p:nvCxnSpPr>
        <p:spPr>
          <a:xfrm>
            <a:off x="9395261" y="2784038"/>
            <a:ext cx="0" cy="32173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9">
            <a:extLst>
              <a:ext uri="{FF2B5EF4-FFF2-40B4-BE49-F238E27FC236}">
                <a16:creationId xmlns:a16="http://schemas.microsoft.com/office/drawing/2014/main" id="{2681774C-E92E-CAEA-2522-50067954A619}"/>
              </a:ext>
            </a:extLst>
          </p:cNvPr>
          <p:cNvCxnSpPr>
            <a:cxnSpLocks/>
          </p:cNvCxnSpPr>
          <p:nvPr/>
        </p:nvCxnSpPr>
        <p:spPr>
          <a:xfrm flipH="1">
            <a:off x="8875510" y="2736775"/>
            <a:ext cx="403008" cy="41625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35">
            <a:extLst>
              <a:ext uri="{FF2B5EF4-FFF2-40B4-BE49-F238E27FC236}">
                <a16:creationId xmlns:a16="http://schemas.microsoft.com/office/drawing/2014/main" id="{AC51062E-2180-76CA-8015-36BCF4974758}"/>
              </a:ext>
            </a:extLst>
          </p:cNvPr>
          <p:cNvCxnSpPr>
            <a:cxnSpLocks/>
          </p:cNvCxnSpPr>
          <p:nvPr/>
        </p:nvCxnSpPr>
        <p:spPr>
          <a:xfrm>
            <a:off x="8923867" y="2622673"/>
            <a:ext cx="306294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38">
            <a:extLst>
              <a:ext uri="{FF2B5EF4-FFF2-40B4-BE49-F238E27FC236}">
                <a16:creationId xmlns:a16="http://schemas.microsoft.com/office/drawing/2014/main" id="{86D7CD8A-5F59-90BF-1925-B3635FD682E1}"/>
              </a:ext>
            </a:extLst>
          </p:cNvPr>
          <p:cNvCxnSpPr>
            <a:cxnSpLocks/>
          </p:cNvCxnSpPr>
          <p:nvPr/>
        </p:nvCxnSpPr>
        <p:spPr>
          <a:xfrm>
            <a:off x="8923867" y="3267136"/>
            <a:ext cx="306294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41">
            <a:extLst>
              <a:ext uri="{FF2B5EF4-FFF2-40B4-BE49-F238E27FC236}">
                <a16:creationId xmlns:a16="http://schemas.microsoft.com/office/drawing/2014/main" id="{4E4F75A5-4097-B728-32E5-918F4E7F4054}"/>
              </a:ext>
            </a:extLst>
          </p:cNvPr>
          <p:cNvSpPr/>
          <p:nvPr/>
        </p:nvSpPr>
        <p:spPr>
          <a:xfrm>
            <a:off x="8778393" y="1920162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Oval 42">
            <a:extLst>
              <a:ext uri="{FF2B5EF4-FFF2-40B4-BE49-F238E27FC236}">
                <a16:creationId xmlns:a16="http://schemas.microsoft.com/office/drawing/2014/main" id="{69BB8F07-F09C-EA36-863F-2993C4096D5A}"/>
              </a:ext>
            </a:extLst>
          </p:cNvPr>
          <p:cNvSpPr/>
          <p:nvPr/>
        </p:nvSpPr>
        <p:spPr>
          <a:xfrm>
            <a:off x="9773522" y="1920162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Oval 43">
            <a:extLst>
              <a:ext uri="{FF2B5EF4-FFF2-40B4-BE49-F238E27FC236}">
                <a16:creationId xmlns:a16="http://schemas.microsoft.com/office/drawing/2014/main" id="{861CA76A-019E-4BDD-8242-0D059A4EF60D}"/>
              </a:ext>
            </a:extLst>
          </p:cNvPr>
          <p:cNvSpPr/>
          <p:nvPr/>
        </p:nvSpPr>
        <p:spPr>
          <a:xfrm>
            <a:off x="9773522" y="2828808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Oval 44">
            <a:extLst>
              <a:ext uri="{FF2B5EF4-FFF2-40B4-BE49-F238E27FC236}">
                <a16:creationId xmlns:a16="http://schemas.microsoft.com/office/drawing/2014/main" id="{FAFF84EE-19EF-7665-D00A-21D44C8AFD18}"/>
              </a:ext>
            </a:extLst>
          </p:cNvPr>
          <p:cNvSpPr/>
          <p:nvPr/>
        </p:nvSpPr>
        <p:spPr>
          <a:xfrm>
            <a:off x="10611722" y="2828808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8" name="Oval 45">
            <a:extLst>
              <a:ext uri="{FF2B5EF4-FFF2-40B4-BE49-F238E27FC236}">
                <a16:creationId xmlns:a16="http://schemas.microsoft.com/office/drawing/2014/main" id="{23E36D54-A381-69D8-ACCC-D7F4246930E2}"/>
              </a:ext>
            </a:extLst>
          </p:cNvPr>
          <p:cNvSpPr/>
          <p:nvPr/>
        </p:nvSpPr>
        <p:spPr>
          <a:xfrm>
            <a:off x="10044455" y="3802665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CC61F963-1F2C-692A-8AB1-75D3582A211A}"/>
              </a:ext>
            </a:extLst>
          </p:cNvPr>
          <p:cNvSpPr/>
          <p:nvPr/>
        </p:nvSpPr>
        <p:spPr>
          <a:xfrm>
            <a:off x="7542306" y="3105771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Oval 47">
            <a:extLst>
              <a:ext uri="{FF2B5EF4-FFF2-40B4-BE49-F238E27FC236}">
                <a16:creationId xmlns:a16="http://schemas.microsoft.com/office/drawing/2014/main" id="{6B8C6F52-5713-35DA-479D-21F190D50E6D}"/>
              </a:ext>
            </a:extLst>
          </p:cNvPr>
          <p:cNvSpPr/>
          <p:nvPr/>
        </p:nvSpPr>
        <p:spPr>
          <a:xfrm>
            <a:off x="8593667" y="4053039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44" name="Straight Connector 48">
            <a:extLst>
              <a:ext uri="{FF2B5EF4-FFF2-40B4-BE49-F238E27FC236}">
                <a16:creationId xmlns:a16="http://schemas.microsoft.com/office/drawing/2014/main" id="{8823AD5A-E5B3-1318-CC74-147D17A62118}"/>
              </a:ext>
            </a:extLst>
          </p:cNvPr>
          <p:cNvCxnSpPr>
            <a:cxnSpLocks/>
          </p:cNvCxnSpPr>
          <p:nvPr/>
        </p:nvCxnSpPr>
        <p:spPr>
          <a:xfrm>
            <a:off x="9060236" y="2195629"/>
            <a:ext cx="218282" cy="31294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53">
            <a:extLst>
              <a:ext uri="{FF2B5EF4-FFF2-40B4-BE49-F238E27FC236}">
                <a16:creationId xmlns:a16="http://schemas.microsoft.com/office/drawing/2014/main" id="{99C41C75-E588-66E5-BA74-5A485E40F5EF}"/>
              </a:ext>
            </a:extLst>
          </p:cNvPr>
          <p:cNvCxnSpPr>
            <a:cxnSpLocks/>
          </p:cNvCxnSpPr>
          <p:nvPr/>
        </p:nvCxnSpPr>
        <p:spPr>
          <a:xfrm>
            <a:off x="9108593" y="2081527"/>
            <a:ext cx="664929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57">
            <a:extLst>
              <a:ext uri="{FF2B5EF4-FFF2-40B4-BE49-F238E27FC236}">
                <a16:creationId xmlns:a16="http://schemas.microsoft.com/office/drawing/2014/main" id="{A796B47A-A19D-FA3B-32AB-667B258CE5A0}"/>
              </a:ext>
            </a:extLst>
          </p:cNvPr>
          <p:cNvCxnSpPr>
            <a:cxnSpLocks/>
          </p:cNvCxnSpPr>
          <p:nvPr/>
        </p:nvCxnSpPr>
        <p:spPr>
          <a:xfrm flipV="1">
            <a:off x="9512004" y="2195629"/>
            <a:ext cx="309875" cy="31294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61">
            <a:extLst>
              <a:ext uri="{FF2B5EF4-FFF2-40B4-BE49-F238E27FC236}">
                <a16:creationId xmlns:a16="http://schemas.microsoft.com/office/drawing/2014/main" id="{A4EE73FF-32E3-D4BC-0D15-ADBF83E293B7}"/>
              </a:ext>
            </a:extLst>
          </p:cNvPr>
          <p:cNvCxnSpPr>
            <a:cxnSpLocks/>
          </p:cNvCxnSpPr>
          <p:nvPr/>
        </p:nvCxnSpPr>
        <p:spPr>
          <a:xfrm flipH="1" flipV="1">
            <a:off x="9512004" y="2736775"/>
            <a:ext cx="309875" cy="13929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67">
            <a:extLst>
              <a:ext uri="{FF2B5EF4-FFF2-40B4-BE49-F238E27FC236}">
                <a16:creationId xmlns:a16="http://schemas.microsoft.com/office/drawing/2014/main" id="{89BF6315-4AE3-5B63-B390-78EE9F2B5ACD}"/>
              </a:ext>
            </a:extLst>
          </p:cNvPr>
          <p:cNvCxnSpPr>
            <a:cxnSpLocks/>
          </p:cNvCxnSpPr>
          <p:nvPr/>
        </p:nvCxnSpPr>
        <p:spPr>
          <a:xfrm flipH="1">
            <a:off x="10103722" y="2990173"/>
            <a:ext cx="5080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70">
            <a:extLst>
              <a:ext uri="{FF2B5EF4-FFF2-40B4-BE49-F238E27FC236}">
                <a16:creationId xmlns:a16="http://schemas.microsoft.com/office/drawing/2014/main" id="{5FA4CBFA-D0D2-1E18-8DDB-A3A3DF6108C6}"/>
              </a:ext>
            </a:extLst>
          </p:cNvPr>
          <p:cNvCxnSpPr>
            <a:cxnSpLocks/>
            <a:stCxn id="38" idx="7"/>
            <a:endCxn id="15" idx="4"/>
          </p:cNvCxnSpPr>
          <p:nvPr/>
        </p:nvCxnSpPr>
        <p:spPr>
          <a:xfrm flipV="1">
            <a:off x="10326298" y="3148718"/>
            <a:ext cx="452908" cy="70121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73">
            <a:extLst>
              <a:ext uri="{FF2B5EF4-FFF2-40B4-BE49-F238E27FC236}">
                <a16:creationId xmlns:a16="http://schemas.microsoft.com/office/drawing/2014/main" id="{B533E55C-4F8C-415E-B260-94F8A6F5BB31}"/>
              </a:ext>
            </a:extLst>
          </p:cNvPr>
          <p:cNvCxnSpPr>
            <a:cxnSpLocks/>
            <a:stCxn id="62" idx="6"/>
            <a:endCxn id="38" idx="3"/>
          </p:cNvCxnSpPr>
          <p:nvPr/>
        </p:nvCxnSpPr>
        <p:spPr>
          <a:xfrm flipV="1">
            <a:off x="9749794" y="4078132"/>
            <a:ext cx="343018" cy="13627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76">
            <a:extLst>
              <a:ext uri="{FF2B5EF4-FFF2-40B4-BE49-F238E27FC236}">
                <a16:creationId xmlns:a16="http://schemas.microsoft.com/office/drawing/2014/main" id="{983579E7-349A-A934-3042-40312EA4D2E0}"/>
              </a:ext>
            </a:extLst>
          </p:cNvPr>
          <p:cNvCxnSpPr>
            <a:cxnSpLocks/>
          </p:cNvCxnSpPr>
          <p:nvPr/>
        </p:nvCxnSpPr>
        <p:spPr>
          <a:xfrm flipH="1">
            <a:off x="7872506" y="3267136"/>
            <a:ext cx="721161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79">
            <a:extLst>
              <a:ext uri="{FF2B5EF4-FFF2-40B4-BE49-F238E27FC236}">
                <a16:creationId xmlns:a16="http://schemas.microsoft.com/office/drawing/2014/main" id="{3563305F-AD6D-C027-FFDC-48076B02D767}"/>
              </a:ext>
            </a:extLst>
          </p:cNvPr>
          <p:cNvCxnSpPr>
            <a:cxnSpLocks/>
          </p:cNvCxnSpPr>
          <p:nvPr/>
        </p:nvCxnSpPr>
        <p:spPr>
          <a:xfrm flipH="1">
            <a:off x="8923867" y="4214404"/>
            <a:ext cx="49572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81">
            <a:extLst>
              <a:ext uri="{FF2B5EF4-FFF2-40B4-BE49-F238E27FC236}">
                <a16:creationId xmlns:a16="http://schemas.microsoft.com/office/drawing/2014/main" id="{A544BA74-5815-5971-D499-54CB0C7663E4}"/>
              </a:ext>
            </a:extLst>
          </p:cNvPr>
          <p:cNvSpPr/>
          <p:nvPr/>
        </p:nvSpPr>
        <p:spPr>
          <a:xfrm>
            <a:off x="9419594" y="4053039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4" name="Oval 87">
            <a:extLst>
              <a:ext uri="{FF2B5EF4-FFF2-40B4-BE49-F238E27FC236}">
                <a16:creationId xmlns:a16="http://schemas.microsoft.com/office/drawing/2014/main" id="{15524793-89FA-B1D8-4BD1-7124BC946734}"/>
              </a:ext>
            </a:extLst>
          </p:cNvPr>
          <p:cNvSpPr/>
          <p:nvPr/>
        </p:nvSpPr>
        <p:spPr>
          <a:xfrm>
            <a:off x="7366000" y="1253067"/>
            <a:ext cx="3716867" cy="3365498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88">
            <a:extLst>
              <a:ext uri="{FF2B5EF4-FFF2-40B4-BE49-F238E27FC236}">
                <a16:creationId xmlns:a16="http://schemas.microsoft.com/office/drawing/2014/main" id="{BC0A5292-621B-A113-6709-872F67472DD0}"/>
              </a:ext>
            </a:extLst>
          </p:cNvPr>
          <p:cNvSpPr txBox="1"/>
          <p:nvPr/>
        </p:nvSpPr>
        <p:spPr>
          <a:xfrm>
            <a:off x="8657206" y="942128"/>
            <a:ext cx="113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1-core</a:t>
            </a:r>
          </a:p>
        </p:txBody>
      </p:sp>
      <p:sp>
        <p:nvSpPr>
          <p:cNvPr id="68" name="TextBox 89">
            <a:extLst>
              <a:ext uri="{FF2B5EF4-FFF2-40B4-BE49-F238E27FC236}">
                <a16:creationId xmlns:a16="http://schemas.microsoft.com/office/drawing/2014/main" id="{A18549EA-0BAE-3470-B8CC-9D129A15EDE2}"/>
              </a:ext>
            </a:extLst>
          </p:cNvPr>
          <p:cNvSpPr txBox="1"/>
          <p:nvPr/>
        </p:nvSpPr>
        <p:spPr>
          <a:xfrm>
            <a:off x="8871049" y="1266119"/>
            <a:ext cx="113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2-core</a:t>
            </a:r>
          </a:p>
        </p:txBody>
      </p:sp>
      <p:sp>
        <p:nvSpPr>
          <p:cNvPr id="70" name="TextBox 90">
            <a:extLst>
              <a:ext uri="{FF2B5EF4-FFF2-40B4-BE49-F238E27FC236}">
                <a16:creationId xmlns:a16="http://schemas.microsoft.com/office/drawing/2014/main" id="{50F8B94B-1099-FA96-DAA6-4DD55D3ABCF4}"/>
              </a:ext>
            </a:extLst>
          </p:cNvPr>
          <p:cNvSpPr txBox="1"/>
          <p:nvPr/>
        </p:nvSpPr>
        <p:spPr>
          <a:xfrm>
            <a:off x="8827411" y="3523128"/>
            <a:ext cx="105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3-core</a:t>
            </a:r>
          </a:p>
        </p:txBody>
      </p:sp>
      <p:sp>
        <p:nvSpPr>
          <p:cNvPr id="72" name="Oval 94">
            <a:extLst>
              <a:ext uri="{FF2B5EF4-FFF2-40B4-BE49-F238E27FC236}">
                <a16:creationId xmlns:a16="http://schemas.microsoft.com/office/drawing/2014/main" id="{E1844395-DCC7-FFA7-5561-80B4095033F8}"/>
              </a:ext>
            </a:extLst>
          </p:cNvPr>
          <p:cNvSpPr/>
          <p:nvPr/>
        </p:nvSpPr>
        <p:spPr>
          <a:xfrm>
            <a:off x="8948318" y="4918057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74" name="Oval 97">
            <a:extLst>
              <a:ext uri="{FF2B5EF4-FFF2-40B4-BE49-F238E27FC236}">
                <a16:creationId xmlns:a16="http://schemas.microsoft.com/office/drawing/2014/main" id="{98ACA5D2-A410-E98A-AE9A-915E80937D20}"/>
              </a:ext>
            </a:extLst>
          </p:cNvPr>
          <p:cNvSpPr/>
          <p:nvPr/>
        </p:nvSpPr>
        <p:spPr>
          <a:xfrm>
            <a:off x="8938606" y="5419736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6" name="Oval 101">
            <a:extLst>
              <a:ext uri="{FF2B5EF4-FFF2-40B4-BE49-F238E27FC236}">
                <a16:creationId xmlns:a16="http://schemas.microsoft.com/office/drawing/2014/main" id="{12CBE0FB-A945-36A3-C5BA-B21A851CF722}"/>
              </a:ext>
            </a:extLst>
          </p:cNvPr>
          <p:cNvSpPr/>
          <p:nvPr/>
        </p:nvSpPr>
        <p:spPr>
          <a:xfrm>
            <a:off x="8938606" y="5921416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8" name="TextBox 102">
            <a:extLst>
              <a:ext uri="{FF2B5EF4-FFF2-40B4-BE49-F238E27FC236}">
                <a16:creationId xmlns:a16="http://schemas.microsoft.com/office/drawing/2014/main" id="{9CA511F8-84E0-76AE-55F3-CE733956006D}"/>
              </a:ext>
            </a:extLst>
          </p:cNvPr>
          <p:cNvSpPr txBox="1"/>
          <p:nvPr/>
        </p:nvSpPr>
        <p:spPr>
          <a:xfrm>
            <a:off x="9567917" y="4862423"/>
            <a:ext cx="171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number 1</a:t>
            </a:r>
          </a:p>
        </p:txBody>
      </p:sp>
      <p:sp>
        <p:nvSpPr>
          <p:cNvPr id="80" name="TextBox 103">
            <a:extLst>
              <a:ext uri="{FF2B5EF4-FFF2-40B4-BE49-F238E27FC236}">
                <a16:creationId xmlns:a16="http://schemas.microsoft.com/office/drawing/2014/main" id="{044C04BB-BC1D-4B11-D765-DB453E4F91BF}"/>
              </a:ext>
            </a:extLst>
          </p:cNvPr>
          <p:cNvSpPr txBox="1"/>
          <p:nvPr/>
        </p:nvSpPr>
        <p:spPr>
          <a:xfrm>
            <a:off x="9567918" y="5380794"/>
            <a:ext cx="171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number 2</a:t>
            </a:r>
          </a:p>
        </p:txBody>
      </p:sp>
      <p:sp>
        <p:nvSpPr>
          <p:cNvPr id="82" name="TextBox 104">
            <a:extLst>
              <a:ext uri="{FF2B5EF4-FFF2-40B4-BE49-F238E27FC236}">
                <a16:creationId xmlns:a16="http://schemas.microsoft.com/office/drawing/2014/main" id="{E02BC4CE-932C-F1DF-73AC-B613D71F43BF}"/>
              </a:ext>
            </a:extLst>
          </p:cNvPr>
          <p:cNvSpPr txBox="1"/>
          <p:nvPr/>
        </p:nvSpPr>
        <p:spPr>
          <a:xfrm>
            <a:off x="9567918" y="5898115"/>
            <a:ext cx="171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number 3</a:t>
            </a:r>
          </a:p>
        </p:txBody>
      </p:sp>
      <p:cxnSp>
        <p:nvCxnSpPr>
          <p:cNvPr id="5" name="Straight Connector 67">
            <a:extLst>
              <a:ext uri="{FF2B5EF4-FFF2-40B4-BE49-F238E27FC236}">
                <a16:creationId xmlns:a16="http://schemas.microsoft.com/office/drawing/2014/main" id="{1D4AED44-B888-4030-0BBD-87B949C032F6}"/>
              </a:ext>
            </a:extLst>
          </p:cNvPr>
          <p:cNvCxnSpPr>
            <a:cxnSpLocks/>
            <a:stCxn id="36" idx="1"/>
            <a:endCxn id="32" idx="6"/>
          </p:cNvCxnSpPr>
          <p:nvPr/>
        </p:nvCxnSpPr>
        <p:spPr>
          <a:xfrm flipH="1" flipV="1">
            <a:off x="10103722" y="2081527"/>
            <a:ext cx="556357" cy="79454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43">
            <a:extLst>
              <a:ext uri="{FF2B5EF4-FFF2-40B4-BE49-F238E27FC236}">
                <a16:creationId xmlns:a16="http://schemas.microsoft.com/office/drawing/2014/main" id="{FAFF7931-569B-AB5D-6DC7-7C98DB3ACF9C}"/>
              </a:ext>
            </a:extLst>
          </p:cNvPr>
          <p:cNvSpPr/>
          <p:nvPr/>
        </p:nvSpPr>
        <p:spPr>
          <a:xfrm>
            <a:off x="10614106" y="2825988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17" name="Straight Connector 53">
            <a:extLst>
              <a:ext uri="{FF2B5EF4-FFF2-40B4-BE49-F238E27FC236}">
                <a16:creationId xmlns:a16="http://schemas.microsoft.com/office/drawing/2014/main" id="{D6BF710B-516D-6D2B-D8B4-FE255BBFF621}"/>
              </a:ext>
            </a:extLst>
          </p:cNvPr>
          <p:cNvCxnSpPr>
            <a:cxnSpLocks/>
            <a:stCxn id="34" idx="0"/>
            <a:endCxn id="32" idx="4"/>
          </p:cNvCxnSpPr>
          <p:nvPr/>
        </p:nvCxnSpPr>
        <p:spPr>
          <a:xfrm flipV="1">
            <a:off x="9938622" y="2242892"/>
            <a:ext cx="0" cy="58591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B7DC748-C1A2-150F-B0FC-1CAFA3BE794D}"/>
              </a:ext>
            </a:extLst>
          </p:cNvPr>
          <p:cNvSpPr/>
          <p:nvPr/>
        </p:nvSpPr>
        <p:spPr>
          <a:xfrm>
            <a:off x="6116907" y="4788546"/>
            <a:ext cx="2561764" cy="164428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A02CA1-AA65-A423-1AEF-05782B451B93}"/>
                  </a:ext>
                </a:extLst>
              </p:cNvPr>
              <p:cNvSpPr txBox="1"/>
              <p:nvPr/>
            </p:nvSpPr>
            <p:spPr>
              <a:xfrm>
                <a:off x="6116907" y="4966458"/>
                <a:ext cx="1598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zh-CN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A02CA1-AA65-A423-1AEF-05782B451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907" y="4966458"/>
                <a:ext cx="15982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B4791B-E812-5E3E-3252-6E332BD4A20B}"/>
                  </a:ext>
                </a:extLst>
              </p:cNvPr>
              <p:cNvSpPr txBox="1"/>
              <p:nvPr/>
            </p:nvSpPr>
            <p:spPr>
              <a:xfrm>
                <a:off x="6062729" y="5485940"/>
                <a:ext cx="2594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altLang="zh-CN" sz="2400" b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B4791B-E812-5E3E-3252-6E332BD4A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729" y="5485940"/>
                <a:ext cx="259447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7">
                <a:extLst>
                  <a:ext uri="{FF2B5EF4-FFF2-40B4-BE49-F238E27FC236}">
                    <a16:creationId xmlns:a16="http://schemas.microsoft.com/office/drawing/2014/main" id="{0487A196-5829-D5C8-D038-2595E7819D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7239471"/>
                  </p:ext>
                </p:extLst>
              </p:nvPr>
            </p:nvGraphicFramePr>
            <p:xfrm>
              <a:off x="1163218" y="3853182"/>
              <a:ext cx="4549899" cy="1378573"/>
            </p:xfrm>
            <a:graphic>
              <a:graphicData uri="http://schemas.openxmlformats.org/drawingml/2006/table">
                <a:tbl>
                  <a:tblPr bandRow="1">
                    <a:tableStyleId>{BC89EF96-8CEA-46FF-86C4-4CE0E7609802}</a:tableStyleId>
                  </a:tblPr>
                  <a:tblGrid>
                    <a:gridCol w="551475">
                      <a:extLst>
                        <a:ext uri="{9D8B030D-6E8A-4147-A177-3AD203B41FA5}">
                          <a16:colId xmlns:a16="http://schemas.microsoft.com/office/drawing/2014/main" val="2078159209"/>
                        </a:ext>
                      </a:extLst>
                    </a:gridCol>
                    <a:gridCol w="3998424">
                      <a:extLst>
                        <a:ext uri="{9D8B030D-6E8A-4147-A177-3AD203B41FA5}">
                          <a16:colId xmlns:a16="http://schemas.microsoft.com/office/drawing/2014/main" val="1639185584"/>
                        </a:ext>
                      </a:extLst>
                    </a:gridCol>
                  </a:tblGrid>
                  <a:tr h="87431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/>
                            <a:t>All vertices with core number changed</a:t>
                          </a:r>
                          <a:endParaRPr lang="zh-CN" alt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4146616"/>
                      </a:ext>
                    </a:extLst>
                  </a:tr>
                  <a:tr h="5042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/>
                            <a:t>All searched vertices </a:t>
                          </a:r>
                          <a:endParaRPr lang="zh-CN" alt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28857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7">
                <a:extLst>
                  <a:ext uri="{FF2B5EF4-FFF2-40B4-BE49-F238E27FC236}">
                    <a16:creationId xmlns:a16="http://schemas.microsoft.com/office/drawing/2014/main" id="{0487A196-5829-D5C8-D038-2595E7819D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7239471"/>
                  </p:ext>
                </p:extLst>
              </p:nvPr>
            </p:nvGraphicFramePr>
            <p:xfrm>
              <a:off x="1163218" y="3853182"/>
              <a:ext cx="4549899" cy="1378573"/>
            </p:xfrm>
            <a:graphic>
              <a:graphicData uri="http://schemas.openxmlformats.org/drawingml/2006/table">
                <a:tbl>
                  <a:tblPr bandRow="1">
                    <a:tableStyleId>{BC89EF96-8CEA-46FF-86C4-4CE0E7609802}</a:tableStyleId>
                  </a:tblPr>
                  <a:tblGrid>
                    <a:gridCol w="551475">
                      <a:extLst>
                        <a:ext uri="{9D8B030D-6E8A-4147-A177-3AD203B41FA5}">
                          <a16:colId xmlns:a16="http://schemas.microsoft.com/office/drawing/2014/main" val="2078159209"/>
                        </a:ext>
                      </a:extLst>
                    </a:gridCol>
                    <a:gridCol w="3998424">
                      <a:extLst>
                        <a:ext uri="{9D8B030D-6E8A-4147-A177-3AD203B41FA5}">
                          <a16:colId xmlns:a16="http://schemas.microsoft.com/office/drawing/2014/main" val="1639185584"/>
                        </a:ext>
                      </a:extLst>
                    </a:gridCol>
                  </a:tblGrid>
                  <a:tr h="8743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273" t="-5797" r="-720455" b="-681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/>
                            <a:t>All vertices with core number changed</a:t>
                          </a:r>
                          <a:endParaRPr lang="zh-CN" alt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4146616"/>
                      </a:ext>
                    </a:extLst>
                  </a:tr>
                  <a:tr h="504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273" t="-182500" r="-720455" b="-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/>
                            <a:t>All searched vertices </a:t>
                          </a:r>
                          <a:endParaRPr lang="zh-CN" alt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28857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0D7768-FE82-A85C-5D19-137B20A41D77}"/>
                  </a:ext>
                </a:extLst>
              </p:cNvPr>
              <p:cNvSpPr txBox="1"/>
              <p:nvPr/>
            </p:nvSpPr>
            <p:spPr>
              <a:xfrm>
                <a:off x="1831799" y="5519203"/>
                <a:ext cx="27700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altLang="zh-CN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CA" altLang="zh-C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CA" altLang="zh-CN" sz="2800" b="0" i="1" smtClean="0"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CA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altLang="zh-CN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CA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0D7768-FE82-A85C-5D19-137B20A41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799" y="5519203"/>
                <a:ext cx="27700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8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38" grpId="0" animBg="1"/>
      <p:bldP spid="42" grpId="0" animBg="1"/>
      <p:bldP spid="62" grpId="0" animBg="1"/>
      <p:bldP spid="15" grpId="0" animBg="1"/>
      <p:bldP spid="15" grpId="1" animBg="1"/>
      <p:bldP spid="19" grpId="0" animBg="1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3148</TotalTime>
  <Words>3905</Words>
  <Application>Microsoft Office PowerPoint</Application>
  <PresentationFormat>Widescreen</PresentationFormat>
  <Paragraphs>294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CMR12</vt:lpstr>
      <vt:lpstr>等线</vt:lpstr>
      <vt:lpstr>等线 Light</vt:lpstr>
      <vt:lpstr>Arial</vt:lpstr>
      <vt:lpstr>Cambria Math</vt:lpstr>
      <vt:lpstr>Office Theme</vt:lpstr>
      <vt:lpstr>Parallel k-Core Maintenance in Dynamic Graphs</vt:lpstr>
      <vt:lpstr>Motivation</vt:lpstr>
      <vt:lpstr>Graph Analytics</vt:lpstr>
      <vt:lpstr>k-Core Decomposition</vt:lpstr>
      <vt:lpstr>Applications in Social Networks</vt:lpstr>
      <vt:lpstr>Applications on Analyzing Real Internet networks</vt:lpstr>
      <vt:lpstr>Applications in Economics</vt:lpstr>
      <vt:lpstr>Dynamic Graphs</vt:lpstr>
      <vt:lpstr>k-Core Maintenance </vt:lpstr>
      <vt:lpstr>Sequential k-Core Maintenance Algorithms</vt:lpstr>
      <vt:lpstr>Order vs Traversal</vt:lpstr>
      <vt:lpstr>Parallel k-Core Maintenance</vt:lpstr>
      <vt:lpstr>The Studies of k-Core Maintenance </vt:lpstr>
      <vt:lpstr>Time Complexity</vt:lpstr>
      <vt:lpstr>Tested Graphs</vt:lpstr>
      <vt:lpstr>PowerPoint Presentation</vt:lpstr>
      <vt:lpstr>My Third Work: Parallel Order Maintenance</vt:lpstr>
      <vt:lpstr>My Forth Work: Parallel Graph Trimming</vt:lpstr>
      <vt:lpstr>Reference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Bin Guo</cp:lastModifiedBy>
  <cp:revision>1</cp:revision>
  <dcterms:created xsi:type="dcterms:W3CDTF">2021-10-18T13:45:35Z</dcterms:created>
  <dcterms:modified xsi:type="dcterms:W3CDTF">2023-04-19T14:25:58Z</dcterms:modified>
</cp:coreProperties>
</file>